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2012/4/25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2012/4/25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2012/4/25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2012/4/25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2012/4/25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2012/4/25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2012/4/25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2012/4/25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2012/4/25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2012/4/25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t>2012/4/25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581BE-85C1-4081-B1AA-875006F96BD7}" type="datetimeFigureOut">
              <a:rPr kumimoji="1" lang="ja-JP" altLang="en-US" smtClean="0"/>
              <a:t>2012/4/25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38C01-CEAB-4E5C-BC21-527F3958C7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いじめを考える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いじめは人間の本性か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アレントの理論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生涯</a:t>
            </a:r>
          </a:p>
          <a:p>
            <a:r>
              <a:rPr lang="ja-JP" altLang="en-US" dirty="0" smtClean="0"/>
              <a:t>「人間の条件」　労働・仕事・活動</a:t>
            </a:r>
          </a:p>
          <a:p>
            <a:r>
              <a:rPr kumimoji="1" lang="ja-JP" altLang="en-US" dirty="0" smtClean="0"/>
              <a:t>公的生活が成立</a:t>
            </a:r>
            <a:r>
              <a:rPr kumimoji="1" lang="ja-JP" altLang="en-US" dirty="0"/>
              <a:t>する</a:t>
            </a:r>
            <a:r>
              <a:rPr kumimoji="1" lang="ja-JP" altLang="en-US" dirty="0" smtClean="0"/>
              <a:t>ことが人間の条件　</a:t>
            </a:r>
          </a:p>
          <a:p>
            <a:pPr lvl="1"/>
            <a:r>
              <a:rPr kumimoji="1" lang="ja-JP" altLang="en-US" dirty="0" smtClean="0"/>
              <a:t>自由な討論</a:t>
            </a:r>
          </a:p>
          <a:p>
            <a:pPr lvl="1"/>
            <a:r>
              <a:rPr kumimoji="1" lang="ja-JP" altLang="en-US" dirty="0" smtClean="0"/>
              <a:t>多様性の承認</a:t>
            </a:r>
          </a:p>
          <a:p>
            <a:r>
              <a:rPr lang="ja-JP" altLang="en-US" dirty="0" smtClean="0"/>
              <a:t>私的生活は奪われる</a:t>
            </a:r>
            <a:r>
              <a:rPr lang="ja-JP" altLang="en-US" dirty="0"/>
              <a:t>こと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いじめは</a:t>
            </a:r>
            <a:r>
              <a:rPr lang="ja-JP" altLang="en-US" dirty="0" smtClean="0"/>
              <a:t>人間の本性</a:t>
            </a:r>
            <a:r>
              <a:rPr lang="ja-JP" altLang="en-US" dirty="0"/>
              <a:t>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哺乳動物の行動パターンと同質か</a:t>
            </a:r>
          </a:p>
          <a:p>
            <a:r>
              <a:rPr lang="ja-JP" altLang="en-US" dirty="0" smtClean="0"/>
              <a:t>身体的特質を</a:t>
            </a:r>
            <a:r>
              <a:rPr lang="ja-JP" altLang="en-US" dirty="0"/>
              <a:t>もつ者</a:t>
            </a:r>
            <a:r>
              <a:rPr lang="ja-JP" altLang="en-US" dirty="0" smtClean="0"/>
              <a:t>が</a:t>
            </a:r>
            <a:r>
              <a:rPr lang="ja-JP" altLang="en-US" dirty="0"/>
              <a:t>いるの</a:t>
            </a:r>
            <a:r>
              <a:rPr lang="ja-JP" altLang="en-US" dirty="0" smtClean="0"/>
              <a:t>か</a:t>
            </a:r>
          </a:p>
          <a:p>
            <a:r>
              <a:rPr lang="ja-JP" altLang="en-US" dirty="0" smtClean="0"/>
              <a:t>環境と育児で決まるのか　</a:t>
            </a:r>
          </a:p>
          <a:p>
            <a:r>
              <a:rPr lang="ja-JP" altLang="en-US" dirty="0" smtClean="0"/>
              <a:t>レイヒ－（シカゴ大学）の研究　通常の人は他人の苦痛を見ると自身も苦痛の反応を示すが、いじめや犯罪を犯す者は無反応か快楽の反応を示す。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いじめ事例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犯罪性をもつか否か</a:t>
            </a:r>
          </a:p>
          <a:p>
            <a:r>
              <a:rPr lang="ja-JP" altLang="en-US" smtClean="0"/>
              <a:t>自殺の危険を孕むいじめ</a:t>
            </a:r>
          </a:p>
          <a:p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教室で起きるいじめ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ＫＹ度でいじめられるかどうかが決まるという「説」</a:t>
            </a:r>
          </a:p>
          <a:p>
            <a:r>
              <a:rPr lang="ja-JP" altLang="en-US" dirty="0" smtClean="0"/>
              <a:t>教師の加担性</a:t>
            </a:r>
          </a:p>
          <a:p>
            <a:r>
              <a:rPr kumimoji="1" lang="ja-JP" altLang="en-US" dirty="0" smtClean="0"/>
              <a:t>ゼロトレランスとカウンセリング</a:t>
            </a:r>
            <a:r>
              <a:rPr kumimoji="1" lang="ja-JP" altLang="en-US" dirty="0"/>
              <a:t>・マインド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86</Words>
  <Application>Microsoft Office PowerPoint</Application>
  <PresentationFormat>画面に合わせる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いじめを考える</vt:lpstr>
      <vt:lpstr>アレントの理論</vt:lpstr>
      <vt:lpstr>いじめは人間の本性か</vt:lpstr>
      <vt:lpstr>いじめ事例</vt:lpstr>
      <vt:lpstr>教室で起きるいじめ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いじめを考える</dc:title>
  <dc:creator>wakei</dc:creator>
  <cp:lastModifiedBy>Ohta Kazutosi</cp:lastModifiedBy>
  <cp:revision>9</cp:revision>
  <dcterms:created xsi:type="dcterms:W3CDTF">2012-04-23T21:26:28Z</dcterms:created>
  <dcterms:modified xsi:type="dcterms:W3CDTF">2012-04-25T01:50:47Z</dcterms:modified>
</cp:coreProperties>
</file>