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6030E-7ED6-4325-BCCB-4041BED689E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91C7E-F6F4-4EFA-BF2E-E8174B55585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F91F-AA42-4658-A651-2ED85E4B9E7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38EAB-5BCB-4B54-9EB5-A3D61E15897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19018-E4DF-46A0-AE5D-99E3A0380D8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AF8B8-F116-4AE3-AD54-8D53DB6B9A5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1B351-6B73-437D-883A-3AC5CB9589D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FFBD2-A696-4C83-9AAE-22658E86FB0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7DEF1-2CB3-48A1-B347-7C80513CF03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12907-3F57-42B6-A0DD-A1DD385B107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EB513-D1F3-4334-811C-3240B7AC107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671E3F-644E-4133-BE8D-3556A05AC77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高齢者の発達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ＱＯＬの実現は</a:t>
            </a:r>
          </a:p>
          <a:p>
            <a:r>
              <a:rPr lang="ja-JP" altLang="en-US"/>
              <a:t>どのようにして可能か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高齢者の労働率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782" y="1628800"/>
            <a:ext cx="67507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96223"/>
            <a:ext cx="6790513" cy="454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高齢者の労働が多いことは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何故か</a:t>
            </a:r>
          </a:p>
          <a:p>
            <a:pPr lvl="1"/>
            <a:r>
              <a:rPr lang="ja-JP" altLang="en-US" dirty="0" smtClean="0"/>
              <a:t>日本人は労働が好き</a:t>
            </a:r>
            <a:r>
              <a:rPr lang="ja-JP" altLang="en-US" dirty="0"/>
              <a:t>だ</a:t>
            </a:r>
            <a:r>
              <a:rPr lang="ja-JP" altLang="en-US" dirty="0" smtClean="0"/>
              <a:t>から</a:t>
            </a:r>
          </a:p>
          <a:p>
            <a:pPr lvl="1"/>
            <a:r>
              <a:rPr kumimoji="1" lang="ja-JP" altLang="en-US" dirty="0" smtClean="0"/>
              <a:t>社会保障が貧しい</a:t>
            </a:r>
            <a:r>
              <a:rPr kumimoji="1" lang="ja-JP" altLang="en-US" dirty="0"/>
              <a:t>ので</a:t>
            </a:r>
            <a:r>
              <a:rPr kumimoji="1" lang="ja-JP" altLang="en-US" dirty="0" smtClean="0"/>
              <a:t>、働かざるをえない</a:t>
            </a:r>
          </a:p>
          <a:p>
            <a:pPr lvl="1"/>
            <a:r>
              <a:rPr lang="ja-JP" altLang="en-US" dirty="0" smtClean="0"/>
              <a:t>農業人口（兼業含む）が多い</a:t>
            </a:r>
          </a:p>
          <a:p>
            <a:r>
              <a:rPr kumimoji="1" lang="ja-JP" altLang="en-US" dirty="0" smtClean="0"/>
              <a:t>好ましい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か？</a:t>
            </a:r>
          </a:p>
          <a:p>
            <a:r>
              <a:rPr lang="ja-JP" altLang="en-US" dirty="0" smtClean="0"/>
              <a:t>超高齢者を乗り切る</a:t>
            </a:r>
            <a:r>
              <a:rPr lang="ja-JP" altLang="en-US" dirty="0"/>
              <a:t>ため</a:t>
            </a:r>
            <a:r>
              <a:rPr lang="ja-JP" altLang="en-US" dirty="0" smtClean="0"/>
              <a:t>の定年延長は？</a:t>
            </a:r>
            <a:endParaRPr kumimoji="1" lang="ja-JP" altLang="en-US" dirty="0" smtClean="0"/>
          </a:p>
          <a:p>
            <a:pPr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日本の高齢化の特質　労働力率・平均寿命</a:t>
            </a:r>
          </a:p>
          <a:p>
            <a:r>
              <a:rPr lang="ja-JP" altLang="en-US" dirty="0" smtClean="0"/>
              <a:t>元気な老人</a:t>
            </a:r>
          </a:p>
          <a:p>
            <a:r>
              <a:rPr lang="ja-JP" altLang="en-US" dirty="0" smtClean="0"/>
              <a:t>高齢者としての出発例から学ぶ発達の条件</a:t>
            </a:r>
          </a:p>
          <a:p>
            <a:r>
              <a:rPr lang="ja-JP" altLang="en-US" dirty="0" smtClean="0"/>
              <a:t>発達を阻害するもの　場・健康</a:t>
            </a:r>
          </a:p>
          <a:p>
            <a:r>
              <a:rPr lang="ja-JP" altLang="en-US" dirty="0" smtClean="0"/>
              <a:t>社会システムの問題として考える</a:t>
            </a:r>
          </a:p>
          <a:p>
            <a:r>
              <a:rPr lang="ja-JP" altLang="en-US" dirty="0" smtClean="0"/>
              <a:t>福祉と教育の協力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元気な高齢者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１００歳のピアニスト</a:t>
            </a:r>
            <a:endParaRPr lang="ja-JP" altLang="en-US" dirty="0" smtClean="0"/>
          </a:p>
          <a:p>
            <a:r>
              <a:rPr kumimoji="1" lang="ja-JP" altLang="en-US" dirty="0" smtClean="0"/>
              <a:t>酒井</a:t>
            </a:r>
            <a:r>
              <a:rPr lang="ja-JP" altLang="en-US" dirty="0" smtClean="0"/>
              <a:t>さん</a:t>
            </a:r>
            <a:r>
              <a:rPr kumimoji="1" lang="ja-JP" altLang="en-US" dirty="0" smtClean="0"/>
              <a:t>（テキスト）</a:t>
            </a:r>
          </a:p>
          <a:p>
            <a:r>
              <a:rPr lang="ja-JP" altLang="en-US" dirty="0"/>
              <a:t>伊能忠</a:t>
            </a:r>
            <a:r>
              <a:rPr lang="ja-JP" altLang="en-US" dirty="0" smtClean="0"/>
              <a:t>敬（歴史的人物、生涯学習の模範）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高齢者は発達するのか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肉体的な発達は「限定付き」で可能。衰えた筋力を鍛練によってある程度回復すること</a:t>
            </a:r>
          </a:p>
          <a:p>
            <a:r>
              <a:rPr lang="ja-JP" altLang="en-US" dirty="0" smtClean="0"/>
              <a:t>精神（挑戦する姿勢があれば）</a:t>
            </a:r>
          </a:p>
          <a:p>
            <a:r>
              <a:rPr lang="ja-JP" altLang="en-US" dirty="0" smtClean="0"/>
              <a:t>発達を阻害するもの　場・健康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肥満指数の変化</a:t>
            </a:r>
            <a:endParaRPr kumimoji="1" lang="ja-JP" altLang="en-US" dirty="0"/>
          </a:p>
        </p:txBody>
      </p:sp>
      <p:pic>
        <p:nvPicPr>
          <p:cNvPr id="4" name="Picture 2" descr="C:\Users\wakei\Pictures\2-2-1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475" y="1634331"/>
            <a:ext cx="611505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元気な高齢者つくり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個人的な努力として</a:t>
            </a:r>
          </a:p>
          <a:p>
            <a:pPr lvl="1"/>
            <a:r>
              <a:rPr lang="ja-JP" altLang="en-US" dirty="0" smtClean="0"/>
              <a:t>同心円的人間関係</a:t>
            </a:r>
            <a:r>
              <a:rPr lang="ja-JP" altLang="en-US" dirty="0"/>
              <a:t>ではなく</a:t>
            </a:r>
            <a:r>
              <a:rPr lang="ja-JP" altLang="en-US" dirty="0" smtClean="0"/>
              <a:t>、多層的関係</a:t>
            </a:r>
          </a:p>
          <a:p>
            <a:pPr lvl="1"/>
            <a:r>
              <a:rPr lang="ja-JP" altLang="en-US" dirty="0" smtClean="0"/>
              <a:t>新しい</a:t>
            </a:r>
            <a:r>
              <a:rPr lang="ja-JP" altLang="en-US" dirty="0"/>
              <a:t>こと</a:t>
            </a:r>
            <a:r>
              <a:rPr lang="ja-JP" altLang="en-US" dirty="0" smtClean="0"/>
              <a:t>にチャレンジする</a:t>
            </a:r>
            <a:r>
              <a:rPr lang="ja-JP" altLang="en-US" dirty="0"/>
              <a:t>習慣</a:t>
            </a:r>
            <a:endParaRPr kumimoji="1" lang="ja-JP" altLang="en-US" dirty="0" smtClean="0"/>
          </a:p>
          <a:p>
            <a:r>
              <a:rPr lang="ja-JP" altLang="en-US" dirty="0" smtClean="0"/>
              <a:t>社会システム</a:t>
            </a:r>
            <a:r>
              <a:rPr lang="ja-JP" altLang="en-US" dirty="0"/>
              <a:t>と</a:t>
            </a:r>
            <a:r>
              <a:rPr lang="ja-JP" altLang="en-US" dirty="0" smtClean="0"/>
              <a:t>して</a:t>
            </a:r>
          </a:p>
          <a:p>
            <a:pPr lvl="1"/>
            <a:r>
              <a:rPr kumimoji="1" lang="ja-JP" altLang="en-US" dirty="0" smtClean="0"/>
              <a:t>定年問題</a:t>
            </a:r>
          </a:p>
          <a:p>
            <a:pPr lvl="1"/>
            <a:r>
              <a:rPr lang="ja-JP" altLang="en-US" dirty="0"/>
              <a:t>スポーツ</a:t>
            </a:r>
            <a:r>
              <a:rPr lang="ja-JP" altLang="en-US" dirty="0" smtClean="0"/>
              <a:t>・文化活動の場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169</Words>
  <Application>Microsoft Office PowerPoint</Application>
  <PresentationFormat>画面に合わせる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ＭＳ Ｐ明朝</vt:lpstr>
      <vt:lpstr>標準デザイン</vt:lpstr>
      <vt:lpstr>高齢者の発達</vt:lpstr>
      <vt:lpstr>高齢者の労働率</vt:lpstr>
      <vt:lpstr>スライド 3</vt:lpstr>
      <vt:lpstr>高齢者の労働が多いことは</vt:lpstr>
      <vt:lpstr>スライド 5</vt:lpstr>
      <vt:lpstr>元気な高齢者</vt:lpstr>
      <vt:lpstr>高齢者は発達するのか</vt:lpstr>
      <vt:lpstr>肥満指数の変化</vt:lpstr>
      <vt:lpstr>元気な高齢者つくり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高齢者の発達</dc:title>
  <dc:creator>wakei</dc:creator>
  <cp:lastModifiedBy>wakei</cp:lastModifiedBy>
  <cp:revision>8</cp:revision>
  <dcterms:created xsi:type="dcterms:W3CDTF">2007-07-05T21:59:38Z</dcterms:created>
  <dcterms:modified xsi:type="dcterms:W3CDTF">2012-07-06T06:55:59Z</dcterms:modified>
</cp:coreProperties>
</file>