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AF98-1941-4CB9-8A43-DB82419ED864}" type="datetimeFigureOut">
              <a:rPr kumimoji="1" lang="ja-JP" altLang="en-US" smtClean="0"/>
              <a:pPr/>
              <a:t>2012/5/18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A7987-8F97-4689-95EC-04A0402AF6C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環境</a:t>
            </a:r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多様な視点で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原発は何故環境問題なのか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核廃棄物の処理 </a:t>
            </a:r>
          </a:p>
          <a:p>
            <a:pPr lvl="1"/>
            <a:r>
              <a:rPr kumimoji="1" lang="ja-JP" altLang="en-US" dirty="0" smtClean="0"/>
              <a:t>北欧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万年計画</a:t>
            </a:r>
          </a:p>
          <a:p>
            <a:pPr lvl="1"/>
            <a:r>
              <a:rPr lang="ja-JP" altLang="en-US" dirty="0" smtClean="0"/>
              <a:t>アメリカの核工場跡地</a:t>
            </a:r>
          </a:p>
          <a:p>
            <a:pPr lvl="1"/>
            <a:r>
              <a:rPr kumimoji="1" lang="ja-JP" altLang="en-US" dirty="0" smtClean="0"/>
              <a:t>シベリアと六ヶ所村</a:t>
            </a:r>
          </a:p>
          <a:p>
            <a:r>
              <a:rPr lang="ja-JP" altLang="en-US" dirty="0" smtClean="0"/>
              <a:t>原発事故の環境汚染</a:t>
            </a:r>
            <a:r>
              <a:rPr lang="en-US" altLang="ja-JP" dirty="0" smtClean="0"/>
              <a:t>(</a:t>
            </a:r>
            <a:r>
              <a:rPr lang="ja-JP" altLang="en-US" dirty="0" smtClean="0"/>
              <a:t>人体に長く影響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スリーマイル</a:t>
            </a:r>
            <a:r>
              <a:rPr kumimoji="1" lang="ja-JP" altLang="en-US" dirty="0" smtClean="0"/>
              <a:t>島</a:t>
            </a:r>
          </a:p>
          <a:p>
            <a:pPr lvl="1"/>
            <a:r>
              <a:rPr lang="ja-JP" altLang="en-US" dirty="0" smtClean="0"/>
              <a:t>チェルノブイリ</a:t>
            </a:r>
          </a:p>
          <a:p>
            <a:pPr lvl="1"/>
            <a:r>
              <a:rPr kumimoji="1" lang="ja-JP" altLang="en-US" dirty="0" smtClean="0"/>
              <a:t>福島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smtClean="0"/>
              <a:t>環境問題の二側面</a:t>
            </a:r>
            <a:br>
              <a:rPr lang="ja-JP" altLang="en-US" sz="4000" smtClean="0"/>
            </a:br>
            <a:r>
              <a:rPr lang="ja-JP" altLang="en-US" sz="4000" smtClean="0"/>
              <a:t>問題の困難さ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環境問題は、生活の質の向上が基本的背景</a:t>
            </a:r>
          </a:p>
          <a:p>
            <a:pPr eaLnBrk="1" hangingPunct="1"/>
            <a:r>
              <a:rPr lang="ja-JP" altLang="en-US" dirty="0" smtClean="0"/>
              <a:t>人口の増大と技術の進歩によるエネルギーと自然物の過度の消費</a:t>
            </a:r>
          </a:p>
          <a:p>
            <a:pPr eaLnBrk="1" hangingPunct="1"/>
            <a:r>
              <a:rPr lang="ja-JP" altLang="en-US" dirty="0" smtClean="0"/>
              <a:t>人々が責任を共有すべき問題と、組織が責任を主に負うべき問題とがある。（区別）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それぞれ異なる解決法が求められる。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・　個別利害と全体利害の対立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・　専門家の役割　？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原発事故に当てはめると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何故原発が推進されたか</a:t>
            </a:r>
          </a:p>
          <a:p>
            <a:pPr lvl="1"/>
            <a:r>
              <a:rPr lang="ja-JP" altLang="en-US" dirty="0" smtClean="0"/>
              <a:t>電力供給</a:t>
            </a:r>
          </a:p>
          <a:p>
            <a:pPr lvl="1"/>
            <a:r>
              <a:rPr lang="ja-JP" altLang="en-US" dirty="0" smtClean="0"/>
              <a:t>技術力</a:t>
            </a:r>
          </a:p>
          <a:p>
            <a:pPr lvl="1"/>
            <a:r>
              <a:rPr lang="ja-JP" altLang="en-US" dirty="0" smtClean="0"/>
              <a:t>核の保有</a:t>
            </a:r>
            <a:endParaRPr kumimoji="1" lang="ja-JP" altLang="en-US" dirty="0" smtClean="0"/>
          </a:p>
          <a:p>
            <a:r>
              <a:rPr lang="ja-JP" altLang="en-US" dirty="0" smtClean="0"/>
              <a:t>何故・どのようにして安全神話が作られたか</a:t>
            </a:r>
          </a:p>
          <a:p>
            <a:pPr lvl="1"/>
            <a:r>
              <a:rPr lang="ja-JP" altLang="en-US" dirty="0"/>
              <a:t>文部</a:t>
            </a:r>
            <a:r>
              <a:rPr lang="ja-JP" altLang="en-US" dirty="0" smtClean="0"/>
              <a:t>科学省の教科書</a:t>
            </a:r>
          </a:p>
          <a:p>
            <a:pPr lvl="1"/>
            <a:r>
              <a:rPr lang="ja-JP" altLang="en-US" dirty="0" smtClean="0"/>
              <a:t>専門家への援助</a:t>
            </a:r>
          </a:p>
          <a:p>
            <a:pPr lvl="1"/>
            <a:r>
              <a:rPr lang="ja-JP" altLang="en-US" dirty="0" smtClean="0"/>
              <a:t>メディアの</a:t>
            </a:r>
            <a:r>
              <a:rPr lang="ja-JP" altLang="en-US" dirty="0" smtClean="0"/>
              <a:t>動員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原発事故に当てはめると２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地元</a:t>
            </a:r>
            <a:r>
              <a:rPr lang="ja-JP" altLang="en-US" dirty="0" smtClean="0"/>
              <a:t>は</a:t>
            </a:r>
            <a:r>
              <a:rPr lang="zh-TW" altLang="en-US" dirty="0" smtClean="0"/>
              <a:t>（１）電源開発促進税法、（２）電源開発促進対策特別会計法、（３）発電用施設周辺地域</a:t>
            </a:r>
            <a:r>
              <a:rPr lang="zh-TW" altLang="en-US" dirty="0" smtClean="0"/>
              <a:t>整備法</a:t>
            </a:r>
            <a:r>
              <a:rPr lang="ja-JP" altLang="en-US" dirty="0" smtClean="0"/>
              <a:t>で</a:t>
            </a:r>
            <a:r>
              <a:rPr lang="en-US" altLang="ja-JP" dirty="0" smtClean="0"/>
              <a:t>2004</a:t>
            </a:r>
            <a:r>
              <a:rPr lang="ja-JP" altLang="en-US" dirty="0" smtClean="0"/>
              <a:t>年、福島</a:t>
            </a:r>
            <a:r>
              <a:rPr lang="en-US" altLang="ja-JP" dirty="0" smtClean="0"/>
              <a:t>130</a:t>
            </a:r>
            <a:r>
              <a:rPr lang="ja-JP" altLang="en-US" dirty="0" smtClean="0"/>
              <a:t>億、新潟</a:t>
            </a:r>
            <a:r>
              <a:rPr lang="en-US" altLang="ja-JP" dirty="0" smtClean="0"/>
              <a:t>121</a:t>
            </a:r>
            <a:r>
              <a:rPr lang="ja-JP" altLang="en-US" dirty="0" smtClean="0"/>
              <a:t>億が交付されている。</a:t>
            </a:r>
          </a:p>
          <a:p>
            <a:r>
              <a:rPr lang="ja-JP" altLang="en-US" dirty="0" smtClean="0"/>
              <a:t>政治</a:t>
            </a:r>
            <a:r>
              <a:rPr lang="ja-JP" altLang="en-US" dirty="0" smtClean="0"/>
              <a:t>　ｃｆ　福島県知事選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危険性の認識はなかったの</a:t>
            </a:r>
            <a:r>
              <a:rPr lang="ja-JP" altLang="en-US" dirty="0" smtClean="0"/>
              <a:t>か</a:t>
            </a:r>
            <a:r>
              <a:rPr lang="en-US" altLang="ja-JP" dirty="0" smtClean="0"/>
              <a:t>(</a:t>
            </a:r>
            <a:r>
              <a:rPr lang="ja-JP" altLang="en-US" dirty="0" smtClean="0"/>
              <a:t>専門家の提言と国会での追求</a:t>
            </a:r>
            <a:r>
              <a:rPr lang="en-US" altLang="ja-JP" dirty="0" smtClean="0"/>
              <a:t>)</a:t>
            </a:r>
            <a:r>
              <a:rPr lang="ja-JP" altLang="en-US" dirty="0" smtClean="0"/>
              <a:t> 飯塚俊二・共産党の国会質問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62068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＜日本の原子力開発・事故年表＞</a:t>
            </a:r>
          </a:p>
          <a:p>
            <a:r>
              <a:rPr lang="ja-JP" altLang="en-US" dirty="0" smtClean="0"/>
              <a:t>　　１９５４年　太平洋ビキニ環礁であった米国の水爆実験で、第五福竜丸の乗</a:t>
            </a:r>
          </a:p>
          <a:p>
            <a:r>
              <a:rPr lang="ja-JP" altLang="en-US" dirty="0" smtClean="0"/>
              <a:t>　　　　　組員が被ばく。半年後にその１人、久保山愛吉さんが死亡した</a:t>
            </a:r>
          </a:p>
          <a:p>
            <a:r>
              <a:rPr lang="ja-JP" altLang="en-US" dirty="0" smtClean="0"/>
              <a:t>　５６年　原子力委員会、科学技術庁、日本原子力研究所（原研）が相次</a:t>
            </a:r>
          </a:p>
          <a:p>
            <a:r>
              <a:rPr lang="ja-JP" altLang="en-US" dirty="0" smtClean="0"/>
              <a:t>　　　　　いで発足。原子力推進体制が固まる</a:t>
            </a:r>
          </a:p>
          <a:p>
            <a:r>
              <a:rPr lang="ja-JP" altLang="en-US" dirty="0" smtClean="0"/>
              <a:t>　５７年　原研の研究用原子炉「ＪＲＲ－１」（茨城県東海村）が臨界達</a:t>
            </a:r>
          </a:p>
          <a:p>
            <a:r>
              <a:rPr lang="ja-JP" altLang="en-US" dirty="0" smtClean="0"/>
              <a:t>　　　　　成。日本初の原子の火がともる</a:t>
            </a:r>
          </a:p>
          <a:p>
            <a:r>
              <a:rPr lang="ja-JP" altLang="en-US" dirty="0" smtClean="0"/>
              <a:t>　６６年　日本初の商業用原子炉、東海原発（茨城県東海村、出力１６万</a:t>
            </a:r>
          </a:p>
          <a:p>
            <a:r>
              <a:rPr lang="ja-JP" altLang="en-US" dirty="0" smtClean="0"/>
              <a:t>　　　　　６０００キロワット）が営業運転を開始</a:t>
            </a:r>
          </a:p>
          <a:p>
            <a:r>
              <a:rPr lang="ja-JP" altLang="en-US" dirty="0" smtClean="0"/>
              <a:t>　６７年　原子力委員会の長期計画が、使用済みの核燃料からプルトニウ</a:t>
            </a:r>
          </a:p>
          <a:p>
            <a:r>
              <a:rPr lang="ja-JP" altLang="en-US" dirty="0" smtClean="0"/>
              <a:t>　　　　　ムを取り出し、高速増殖炉で</a:t>
            </a:r>
            <a:r>
              <a:rPr lang="ja-JP" altLang="en-US" dirty="0" smtClean="0"/>
              <a:t>燃やす</a:t>
            </a:r>
          </a:p>
          <a:p>
            <a:r>
              <a:rPr lang="ja-JP" altLang="en-US" dirty="0" smtClean="0"/>
              <a:t> </a:t>
            </a:r>
            <a:r>
              <a:rPr lang="ja-JP" altLang="en-US" dirty="0" smtClean="0"/>
              <a:t>             「</a:t>
            </a:r>
            <a:r>
              <a:rPr lang="ja-JP" altLang="en-US" dirty="0" smtClean="0"/>
              <a:t>核燃料サイクル」の推進</a:t>
            </a:r>
          </a:p>
          <a:p>
            <a:r>
              <a:rPr lang="ja-JP" altLang="en-US" dirty="0" smtClean="0"/>
              <a:t>　　　　　を明確にした</a:t>
            </a:r>
          </a:p>
          <a:p>
            <a:r>
              <a:rPr lang="ja-JP" altLang="en-US" dirty="0" smtClean="0"/>
              <a:t>　７４年　原子力船「むつ」で放射線漏れ。設計ミスによる中性子線漏れ</a:t>
            </a:r>
          </a:p>
          <a:p>
            <a:r>
              <a:rPr lang="ja-JP" altLang="en-US" dirty="0" smtClean="0"/>
              <a:t>　　　　　だった。９５年に原子炉が撤去され、船体は通常動力の大型海</a:t>
            </a:r>
          </a:p>
          <a:p>
            <a:r>
              <a:rPr lang="ja-JP" altLang="en-US" dirty="0" smtClean="0"/>
              <a:t>　　　　　洋観測船「みらい」になった</a:t>
            </a:r>
          </a:p>
          <a:p>
            <a:r>
              <a:rPr lang="ja-JP" altLang="en-US" dirty="0" smtClean="0"/>
              <a:t>　７５年　原発が１０基を超える</a:t>
            </a:r>
          </a:p>
          <a:p>
            <a:r>
              <a:rPr lang="ja-JP" altLang="en-US" dirty="0" smtClean="0"/>
              <a:t>　７８年　原子力安全委員会が、原子力委員会から独立</a:t>
            </a:r>
          </a:p>
          <a:p>
            <a:r>
              <a:rPr lang="ja-JP" altLang="en-US" dirty="0" smtClean="0"/>
              <a:t>　７９年　米スリーマイル島原発で、炉心溶融事故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43608" y="112474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　８５年　原発が３０基を超える</a:t>
            </a:r>
          </a:p>
          <a:p>
            <a:r>
              <a:rPr lang="ja-JP" altLang="en-US" dirty="0" smtClean="0"/>
              <a:t>　８６年　旧ソ連のチェルノブイリ原発で炉心爆発</a:t>
            </a:r>
          </a:p>
          <a:p>
            <a:r>
              <a:rPr lang="ja-JP" altLang="en-US" dirty="0" smtClean="0"/>
              <a:t>　９１年　関西電力美浜２号機で、蒸気発生器細管がギロチン破断。一次</a:t>
            </a:r>
          </a:p>
          <a:p>
            <a:r>
              <a:rPr lang="ja-JP" altLang="en-US" dirty="0" smtClean="0"/>
              <a:t>　　　　　冷却水が二次系に５５トン漏れ、緊急炉心冷却システム（ＥＣ</a:t>
            </a:r>
          </a:p>
          <a:p>
            <a:r>
              <a:rPr lang="ja-JP" altLang="en-US" dirty="0" smtClean="0"/>
              <a:t>　　　　　ＣＳ）が作動</a:t>
            </a:r>
          </a:p>
          <a:p>
            <a:r>
              <a:rPr lang="ja-JP" altLang="en-US" dirty="0" smtClean="0"/>
              <a:t>　９５年　原発が５０基を超える</a:t>
            </a:r>
          </a:p>
          <a:p>
            <a:r>
              <a:rPr lang="ja-JP" altLang="en-US" dirty="0" smtClean="0"/>
              <a:t>　　同年　旧動力炉・核燃料開発事業団の高速増殖原型炉「もんじゅ」</a:t>
            </a:r>
          </a:p>
          <a:p>
            <a:r>
              <a:rPr lang="ja-JP" altLang="en-US" dirty="0" smtClean="0"/>
              <a:t>　　　　　（福井県敦賀市）でナトリウム漏れ事故。前年に臨界を達成し</a:t>
            </a:r>
          </a:p>
          <a:p>
            <a:r>
              <a:rPr lang="ja-JP" altLang="en-US" dirty="0" smtClean="0"/>
              <a:t>　　　　　たばかりだった</a:t>
            </a:r>
          </a:p>
          <a:p>
            <a:r>
              <a:rPr lang="ja-JP" altLang="en-US" dirty="0" smtClean="0"/>
              <a:t>　９７年　旧動燃東海再処理工場（東海村）のアスファルト固化処理施設</a:t>
            </a:r>
          </a:p>
          <a:p>
            <a:r>
              <a:rPr lang="ja-JP" altLang="en-US" dirty="0" smtClean="0"/>
              <a:t>　　　　　で火災・爆発事故</a:t>
            </a:r>
          </a:p>
          <a:p>
            <a:r>
              <a:rPr lang="ja-JP" altLang="en-US" dirty="0" smtClean="0"/>
              <a:t>　９９年　ＪＣＯ東海事業所で臨界</a:t>
            </a:r>
            <a:r>
              <a:rPr lang="ja-JP" altLang="en-US" dirty="0" smtClean="0"/>
              <a:t>事故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１号機は７１年開始後、稼働率は５４％。１年以上事故で運転停止していたことも。（</a:t>
            </a:r>
            <a:r>
              <a:rPr lang="ja-JP" altLang="en-US" dirty="0" smtClean="0"/>
              <a:t>朝日</a:t>
            </a:r>
            <a:r>
              <a:rPr lang="en-US" altLang="ja-JP" dirty="0" smtClean="0"/>
              <a:t>2011.2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震災や事故の可能性の指摘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　マグニチュード（Ｍ）８クラスの東海地震が起きれば、浜岡原発が破壊され、末期的な大事故が起こる－－。作家の広瀬隆氏（６７）は近著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原子炉時限爆弾　大地震におびえる日本列島</a:t>
            </a:r>
            <a:r>
              <a:rPr lang="en-US" altLang="ja-JP" dirty="0" smtClean="0"/>
              <a:t>』</a:t>
            </a:r>
            <a:r>
              <a:rPr lang="ja-JP" altLang="en-US" dirty="0" smtClean="0"/>
              <a:t>（ダイヤモンド社）で、警鐘を鳴らした。原発事故の危険性を訴えた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危険な話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から２３年、本当の危機が迫っているのか。改めて聞いた</a:t>
            </a:r>
            <a:r>
              <a:rPr lang="ja-JP" altLang="en-US" dirty="0" smtClean="0"/>
              <a:t>。</a:t>
            </a:r>
          </a:p>
          <a:p>
            <a:r>
              <a:rPr lang="ja-JP" altLang="en-US" dirty="0" smtClean="0"/>
              <a:t>●巨大地震が続く活動期に突入</a:t>
            </a:r>
            <a:r>
              <a:rPr lang="ja-JP" altLang="en-US" dirty="0" smtClean="0"/>
              <a:t>か</a:t>
            </a:r>
            <a:r>
              <a:rPr lang="en-US" altLang="ja-JP" dirty="0" smtClean="0"/>
              <a:t>(</a:t>
            </a:r>
            <a:r>
              <a:rPr lang="ja-JP" altLang="en-US" dirty="0" smtClean="0"/>
              <a:t>週刊朝日</a:t>
            </a:r>
            <a:r>
              <a:rPr lang="en-US" altLang="ja-JP" dirty="0" smtClean="0"/>
              <a:t>2010.11.26)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219</Words>
  <Application>Microsoft Office PowerPoint</Application>
  <PresentationFormat>画面に合わせる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環境問題</vt:lpstr>
      <vt:lpstr>原発は何故環境問題なのか</vt:lpstr>
      <vt:lpstr>環境問題の二側面 問題の困難さ</vt:lpstr>
      <vt:lpstr>原発事故に当てはめると</vt:lpstr>
      <vt:lpstr>原発事故に当てはめると２</vt:lpstr>
      <vt:lpstr>スライド 6</vt:lpstr>
      <vt:lpstr>スライド 7</vt:lpstr>
      <vt:lpstr>震災や事故の可能性の指摘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環境問題</dc:title>
  <dc:creator>wakei</dc:creator>
  <cp:lastModifiedBy>wakei</cp:lastModifiedBy>
  <cp:revision>28</cp:revision>
  <dcterms:created xsi:type="dcterms:W3CDTF">2012-05-18T04:08:14Z</dcterms:created>
  <dcterms:modified xsi:type="dcterms:W3CDTF">2012-05-18T12:36:26Z</dcterms:modified>
</cp:coreProperties>
</file>