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20" y="-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A1200-5F54-4A16-9F08-DDD7DD4DC950}" type="datetimeFigureOut">
              <a:rPr kumimoji="1" lang="ja-JP" altLang="en-US" smtClean="0"/>
              <a:pPr/>
              <a:t>2012/4/11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5FAF-272D-42FF-BC13-4CE55CD58BF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A1200-5F54-4A16-9F08-DDD7DD4DC950}" type="datetimeFigureOut">
              <a:rPr kumimoji="1" lang="ja-JP" altLang="en-US" smtClean="0"/>
              <a:pPr/>
              <a:t>2012/4/11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5FAF-272D-42FF-BC13-4CE55CD58BF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A1200-5F54-4A16-9F08-DDD7DD4DC950}" type="datetimeFigureOut">
              <a:rPr kumimoji="1" lang="ja-JP" altLang="en-US" smtClean="0"/>
              <a:pPr/>
              <a:t>2012/4/11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5FAF-272D-42FF-BC13-4CE55CD58BF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A1200-5F54-4A16-9F08-DDD7DD4DC950}" type="datetimeFigureOut">
              <a:rPr kumimoji="1" lang="ja-JP" altLang="en-US" smtClean="0"/>
              <a:pPr/>
              <a:t>2012/4/11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5FAF-272D-42FF-BC13-4CE55CD58BF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A1200-5F54-4A16-9F08-DDD7DD4DC950}" type="datetimeFigureOut">
              <a:rPr kumimoji="1" lang="ja-JP" altLang="en-US" smtClean="0"/>
              <a:pPr/>
              <a:t>2012/4/11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5FAF-272D-42FF-BC13-4CE55CD58BF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A1200-5F54-4A16-9F08-DDD7DD4DC950}" type="datetimeFigureOut">
              <a:rPr kumimoji="1" lang="ja-JP" altLang="en-US" smtClean="0"/>
              <a:pPr/>
              <a:t>2012/4/11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5FAF-272D-42FF-BC13-4CE55CD58BF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A1200-5F54-4A16-9F08-DDD7DD4DC950}" type="datetimeFigureOut">
              <a:rPr kumimoji="1" lang="ja-JP" altLang="en-US" smtClean="0"/>
              <a:pPr/>
              <a:t>2012/4/11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5FAF-272D-42FF-BC13-4CE55CD58BF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A1200-5F54-4A16-9F08-DDD7DD4DC950}" type="datetimeFigureOut">
              <a:rPr kumimoji="1" lang="ja-JP" altLang="en-US" smtClean="0"/>
              <a:pPr/>
              <a:t>2012/4/11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5FAF-272D-42FF-BC13-4CE55CD58BF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A1200-5F54-4A16-9F08-DDD7DD4DC950}" type="datetimeFigureOut">
              <a:rPr kumimoji="1" lang="ja-JP" altLang="en-US" smtClean="0"/>
              <a:pPr/>
              <a:t>2012/4/11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5FAF-272D-42FF-BC13-4CE55CD58BF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A1200-5F54-4A16-9F08-DDD7DD4DC950}" type="datetimeFigureOut">
              <a:rPr kumimoji="1" lang="ja-JP" altLang="en-US" smtClean="0"/>
              <a:pPr/>
              <a:t>2012/4/11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5FAF-272D-42FF-BC13-4CE55CD58BF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A1200-5F54-4A16-9F08-DDD7DD4DC950}" type="datetimeFigureOut">
              <a:rPr kumimoji="1" lang="ja-JP" altLang="en-US" smtClean="0"/>
              <a:pPr/>
              <a:t>2012/4/11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5FAF-272D-42FF-BC13-4CE55CD58BF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A1200-5F54-4A16-9F08-DDD7DD4DC950}" type="datetimeFigureOut">
              <a:rPr kumimoji="1" lang="ja-JP" altLang="en-US" smtClean="0"/>
              <a:pPr/>
              <a:t>2012/4/11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C5FAF-272D-42FF-BC13-4CE55CD58BF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教育行政学の課題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現在の制度を相対化しよう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授業の前提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教科書はホームページより</a:t>
            </a:r>
          </a:p>
          <a:p>
            <a:r>
              <a:rPr lang="ja-JP" altLang="en-US" dirty="0" smtClean="0"/>
              <a:t>成績は</a:t>
            </a:r>
            <a:r>
              <a:rPr lang="ja-JP" altLang="en-US" dirty="0"/>
              <a:t>試験</a:t>
            </a:r>
            <a:r>
              <a:rPr lang="ja-JP" altLang="en-US" dirty="0" smtClean="0"/>
              <a:t>・レポート・掲示板・人間科学大事典・発言オンリー　どれにするか</a:t>
            </a:r>
          </a:p>
          <a:p>
            <a:r>
              <a:rPr kumimoji="1" lang="ja-JP" altLang="en-US" dirty="0"/>
              <a:t>参考書　</a:t>
            </a:r>
            <a:r>
              <a:rPr kumimoji="1" lang="ja-JP" altLang="en-US" dirty="0" smtClean="0"/>
              <a:t>教育六法（三省堂がよい－判例や通達、解説がある）　「法令データ提供システム」も利用すること。図書館のデータベース</a:t>
            </a:r>
            <a:r>
              <a:rPr kumimoji="1" lang="en-US" altLang="ja-JP" dirty="0" smtClean="0"/>
              <a:t>Westlaw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Japan</a:t>
            </a:r>
            <a:r>
              <a:rPr kumimoji="1" lang="ja-JP" altLang="en-US" dirty="0" smtClean="0"/>
              <a:t> 等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教育法の学び方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法は争いの調停原理である　争いとの関連で理解する</a:t>
            </a:r>
          </a:p>
          <a:p>
            <a:r>
              <a:rPr lang="ja-JP" altLang="en-US" dirty="0" smtClean="0"/>
              <a:t>教員採用試験</a:t>
            </a:r>
            <a:r>
              <a:rPr lang="ja-JP" altLang="en-US" dirty="0"/>
              <a:t>では</a:t>
            </a:r>
            <a:r>
              <a:rPr lang="ja-JP" altLang="en-US" dirty="0" smtClean="0"/>
              <a:t>「暗記」が中心　しかし、「具体的な適用」が重要</a:t>
            </a:r>
          </a:p>
          <a:p>
            <a:r>
              <a:rPr kumimoji="1" lang="ja-JP" altLang="en-US" dirty="0" smtClean="0"/>
              <a:t>法の</a:t>
            </a:r>
            <a:r>
              <a:rPr kumimoji="1" lang="ja-JP" altLang="en-US" dirty="0"/>
              <a:t>基本</a:t>
            </a:r>
            <a:r>
              <a:rPr kumimoji="1" lang="ja-JP" altLang="en-US" dirty="0" smtClean="0"/>
              <a:t>概念</a:t>
            </a:r>
            <a:r>
              <a:rPr kumimoji="1" lang="ja-JP" altLang="en-US" dirty="0"/>
              <a:t>は</a:t>
            </a:r>
            <a:r>
              <a:rPr kumimoji="1" lang="ja-JP" altLang="en-US" dirty="0" smtClean="0"/>
              <a:t>「権利」と「義務」の関係　Ａに権利があれば、義務を負うＢが存在する</a:t>
            </a:r>
            <a:endParaRPr kumimoji="1" lang="en-US" altLang="ja-JP" dirty="0" smtClean="0"/>
          </a:p>
          <a:p>
            <a:r>
              <a:rPr lang="ja-JP" altLang="en-US" dirty="0" smtClean="0"/>
              <a:t>法</a:t>
            </a:r>
            <a:r>
              <a:rPr lang="ja-JP" altLang="en-US" dirty="0"/>
              <a:t>は</a:t>
            </a:r>
            <a:r>
              <a:rPr lang="ja-JP" altLang="en-US" dirty="0" smtClean="0"/>
              <a:t>「解釈」を伴う。解釈にも「争い」がある。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法・行政の常識確認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Q</a:t>
            </a:r>
            <a:r>
              <a:rPr lang="ja-JP" altLang="en-US" dirty="0" smtClean="0"/>
              <a:t> 法源をすべてあげよ</a:t>
            </a:r>
          </a:p>
          <a:p>
            <a:r>
              <a:rPr kumimoji="1" lang="en-US" altLang="ja-JP" dirty="0" smtClean="0"/>
              <a:t>A</a:t>
            </a:r>
            <a:r>
              <a:rPr kumimoji="1" lang="ja-JP" altLang="en-US" dirty="0" smtClean="0"/>
              <a:t>法律・政令・省令・判例・条約・慣習法・条理</a:t>
            </a:r>
            <a:endParaRPr lang="ja-JP" altLang="en-US" dirty="0"/>
          </a:p>
          <a:p>
            <a:r>
              <a:rPr kumimoji="1" lang="en-US" altLang="ja-JP" dirty="0" smtClean="0"/>
              <a:t>Q</a:t>
            </a:r>
            <a:r>
              <a:rPr kumimoji="1" lang="ja-JP" altLang="en-US" dirty="0" smtClean="0"/>
              <a:t>英語では　法・判決・裁判所・判事・裁判</a:t>
            </a:r>
          </a:p>
          <a:p>
            <a:r>
              <a:rPr lang="en-US" altLang="ja-JP" dirty="0" smtClean="0"/>
              <a:t>A</a:t>
            </a:r>
            <a:r>
              <a:rPr lang="ja-JP" altLang="en-US" dirty="0" smtClean="0"/>
              <a:t> </a:t>
            </a:r>
            <a:r>
              <a:rPr lang="en-US" altLang="ja-JP" dirty="0" smtClean="0"/>
              <a:t>law</a:t>
            </a:r>
            <a:r>
              <a:rPr lang="ja-JP" altLang="en-US" dirty="0" smtClean="0"/>
              <a:t> </a:t>
            </a:r>
            <a:r>
              <a:rPr lang="en-US" altLang="ja-JP" dirty="0" smtClean="0"/>
              <a:t>act,</a:t>
            </a:r>
            <a:r>
              <a:rPr lang="ja-JP" altLang="en-US" dirty="0" smtClean="0"/>
              <a:t>   </a:t>
            </a:r>
            <a:r>
              <a:rPr lang="en-US" altLang="ja-JP" dirty="0" smtClean="0"/>
              <a:t>sentence</a:t>
            </a:r>
            <a:r>
              <a:rPr lang="ja-JP" altLang="en-US" dirty="0" smtClean="0"/>
              <a:t> </a:t>
            </a:r>
            <a:r>
              <a:rPr lang="en-US" altLang="ja-JP" dirty="0" smtClean="0"/>
              <a:t>judgment</a:t>
            </a:r>
            <a:r>
              <a:rPr lang="ja-JP" altLang="en-US" dirty="0" smtClean="0"/>
              <a:t> </a:t>
            </a:r>
            <a:r>
              <a:rPr lang="en-US" altLang="ja-JP" dirty="0" smtClean="0"/>
              <a:t>decision,</a:t>
            </a:r>
            <a:r>
              <a:rPr lang="ja-JP" altLang="en-US" dirty="0" smtClean="0"/>
              <a:t>  </a:t>
            </a:r>
            <a:r>
              <a:rPr lang="en-US" altLang="ja-JP" dirty="0" smtClean="0"/>
              <a:t>court,</a:t>
            </a:r>
            <a:r>
              <a:rPr lang="ja-JP" altLang="en-US" dirty="0" smtClean="0"/>
              <a:t>   </a:t>
            </a:r>
            <a:r>
              <a:rPr lang="en-US" altLang="ja-JP" dirty="0" smtClean="0"/>
              <a:t>judge,</a:t>
            </a:r>
            <a:r>
              <a:rPr lang="ja-JP" altLang="en-US" dirty="0" smtClean="0"/>
              <a:t>  </a:t>
            </a:r>
            <a:r>
              <a:rPr lang="en-US" altLang="ja-JP" dirty="0" smtClean="0"/>
              <a:t>case</a:t>
            </a:r>
            <a:r>
              <a:rPr lang="ja-JP" altLang="en-US" dirty="0" smtClean="0"/>
              <a:t> </a:t>
            </a:r>
            <a:r>
              <a:rPr lang="en-US" altLang="ja-JP" dirty="0" smtClean="0"/>
              <a:t>trial</a:t>
            </a:r>
            <a:r>
              <a:rPr lang="ja-JP" altLang="en-US" dirty="0" smtClean="0"/>
              <a:t> </a:t>
            </a:r>
            <a:r>
              <a:rPr lang="en-US" altLang="ja-JP" dirty="0" smtClean="0"/>
              <a:t>suit</a:t>
            </a:r>
            <a:r>
              <a:rPr lang="ja-JP" altLang="en-US" dirty="0" smtClean="0"/>
              <a:t> 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教育行政学の学び方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教育の権利の保障　主人公としての国民・子どもの実現</a:t>
            </a:r>
          </a:p>
          <a:p>
            <a:r>
              <a:rPr lang="ja-JP" altLang="en-US" smtClean="0"/>
              <a:t>七生養護学校事件を考える</a:t>
            </a:r>
          </a:p>
          <a:p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80</Words>
  <Application>Microsoft Office PowerPoint</Application>
  <PresentationFormat>画面に合わせる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テーマ</vt:lpstr>
      <vt:lpstr>教育行政学の課題</vt:lpstr>
      <vt:lpstr>授業の前提</vt:lpstr>
      <vt:lpstr>教育法の学び方</vt:lpstr>
      <vt:lpstr>法・行政の常識確認</vt:lpstr>
      <vt:lpstr>教育行政学の学び方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教育行政学の課題</dc:title>
  <dc:creator>wakei</dc:creator>
  <cp:lastModifiedBy>wakei</cp:lastModifiedBy>
  <cp:revision>9</cp:revision>
  <dcterms:created xsi:type="dcterms:W3CDTF">2012-04-11T09:22:28Z</dcterms:created>
  <dcterms:modified xsi:type="dcterms:W3CDTF">2012-04-11T13:05:28Z</dcterms:modified>
</cp:coreProperties>
</file>