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62" r:id="rId6"/>
    <p:sldId id="259" r:id="rId7"/>
    <p:sldId id="260" r:id="rId8"/>
    <p:sldId id="261"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76"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DBF907C-DED7-46E4-9BF1-07B7AAA071AF}" type="datetimeFigureOut">
              <a:rPr kumimoji="1" lang="ja-JP" altLang="en-US" smtClean="0"/>
              <a:pPr/>
              <a:t>2018/7/11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962410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DBF907C-DED7-46E4-9BF1-07B7AAA071AF}" type="datetimeFigureOut">
              <a:rPr kumimoji="1" lang="ja-JP" altLang="en-US" smtClean="0"/>
              <a:pPr/>
              <a:t>2018/7/11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2931844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DBF907C-DED7-46E4-9BF1-07B7AAA071AF}" type="datetimeFigureOut">
              <a:rPr kumimoji="1" lang="ja-JP" altLang="en-US" smtClean="0"/>
              <a:pPr/>
              <a:t>2018/7/11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336442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DBF907C-DED7-46E4-9BF1-07B7AAA071AF}" type="datetimeFigureOut">
              <a:rPr kumimoji="1" lang="ja-JP" altLang="en-US" smtClean="0"/>
              <a:pPr/>
              <a:t>2018/7/11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682421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DBF907C-DED7-46E4-9BF1-07B7AAA071AF}" type="datetimeFigureOut">
              <a:rPr kumimoji="1" lang="ja-JP" altLang="en-US" smtClean="0"/>
              <a:pPr/>
              <a:t>2018/7/11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3880874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DBF907C-DED7-46E4-9BF1-07B7AAA071AF}" type="datetimeFigureOut">
              <a:rPr kumimoji="1" lang="ja-JP" altLang="en-US" smtClean="0"/>
              <a:pPr/>
              <a:t>2018/7/11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2847574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DBF907C-DED7-46E4-9BF1-07B7AAA071AF}" type="datetimeFigureOut">
              <a:rPr kumimoji="1" lang="ja-JP" altLang="en-US" smtClean="0"/>
              <a:pPr/>
              <a:t>2018/7/11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24360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DBF907C-DED7-46E4-9BF1-07B7AAA071AF}" type="datetimeFigureOut">
              <a:rPr kumimoji="1" lang="ja-JP" altLang="en-US" smtClean="0"/>
              <a:pPr/>
              <a:t>2018/7/11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1699769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DBF907C-DED7-46E4-9BF1-07B7AAA071AF}" type="datetimeFigureOut">
              <a:rPr kumimoji="1" lang="ja-JP" altLang="en-US" smtClean="0"/>
              <a:pPr/>
              <a:t>2018/7/11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1679071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DBF907C-DED7-46E4-9BF1-07B7AAA071AF}" type="datetimeFigureOut">
              <a:rPr kumimoji="1" lang="ja-JP" altLang="en-US" smtClean="0"/>
              <a:pPr/>
              <a:t>2018/7/11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574025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DBF907C-DED7-46E4-9BF1-07B7AAA071AF}" type="datetimeFigureOut">
              <a:rPr kumimoji="1" lang="ja-JP" altLang="en-US" smtClean="0"/>
              <a:pPr/>
              <a:t>2018/7/11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1947695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F907C-DED7-46E4-9BF1-07B7AAA071AF}" type="datetimeFigureOut">
              <a:rPr kumimoji="1" lang="ja-JP" altLang="en-US" smtClean="0"/>
              <a:pPr/>
              <a:t>2018/7/11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4277761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a:t>Teen court</a:t>
            </a:r>
            <a:endParaRPr kumimoji="1" lang="ja-JP" altLang="en-US" dirty="0"/>
          </a:p>
        </p:txBody>
      </p:sp>
      <p:sp>
        <p:nvSpPr>
          <p:cNvPr id="3" name="サブタイトル 2"/>
          <p:cNvSpPr>
            <a:spLocks noGrp="1"/>
          </p:cNvSpPr>
          <p:nvPr>
            <p:ph type="subTitle" idx="1"/>
          </p:nvPr>
        </p:nvSpPr>
        <p:spPr/>
        <p:txBody>
          <a:bodyPr/>
          <a:lstStyle/>
          <a:p>
            <a:r>
              <a:rPr lang="ja-JP" altLang="en-US" dirty="0"/>
              <a:t>厳罰主義と異なる更生法</a:t>
            </a:r>
            <a:endParaRPr kumimoji="1" lang="ja-JP" altLang="en-US" dirty="0"/>
          </a:p>
        </p:txBody>
      </p:sp>
    </p:spTree>
    <p:extLst>
      <p:ext uri="{BB962C8B-B14F-4D97-AF65-F5344CB8AC3E}">
        <p14:creationId xmlns:p14="http://schemas.microsoft.com/office/powerpoint/2010/main" val="1259232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800FA3-5E67-4544-94D8-A717F8DCD9A7}"/>
              </a:ext>
            </a:extLst>
          </p:cNvPr>
          <p:cNvSpPr>
            <a:spLocks noGrp="1"/>
          </p:cNvSpPr>
          <p:nvPr>
            <p:ph type="title"/>
          </p:nvPr>
        </p:nvSpPr>
        <p:spPr/>
        <p:txBody>
          <a:bodyPr/>
          <a:lstStyle/>
          <a:p>
            <a:r>
              <a:rPr kumimoji="1" lang="ja-JP" altLang="en-US" dirty="0"/>
              <a:t>考えて見よう</a:t>
            </a:r>
          </a:p>
        </p:txBody>
      </p:sp>
      <p:sp>
        <p:nvSpPr>
          <p:cNvPr id="3" name="コンテンツ プレースホルダー 2">
            <a:extLst>
              <a:ext uri="{FF2B5EF4-FFF2-40B4-BE49-F238E27FC236}">
                <a16:creationId xmlns:a16="http://schemas.microsoft.com/office/drawing/2014/main" id="{FAB404E7-9A2C-4A23-AF13-9CF430AB92E9}"/>
              </a:ext>
            </a:extLst>
          </p:cNvPr>
          <p:cNvSpPr>
            <a:spLocks noGrp="1"/>
          </p:cNvSpPr>
          <p:nvPr>
            <p:ph idx="1"/>
          </p:nvPr>
        </p:nvSpPr>
        <p:spPr/>
        <p:txBody>
          <a:bodyPr/>
          <a:lstStyle/>
          <a:p>
            <a:r>
              <a:rPr kumimoji="1" lang="ja-JP" altLang="en-US" dirty="0"/>
              <a:t>少年の刑罰は、大人と同じにすべきか、違うものにすべきか。</a:t>
            </a:r>
          </a:p>
          <a:p>
            <a:r>
              <a:rPr kumimoji="1" lang="ja-JP" altLang="en-US" dirty="0"/>
              <a:t>それは何故か。</a:t>
            </a:r>
          </a:p>
          <a:p>
            <a:r>
              <a:rPr kumimoji="1" lang="ja-JP" altLang="en-US" dirty="0"/>
              <a:t>刑の不適用→少年扱い→大人扱い</a:t>
            </a:r>
          </a:p>
          <a:p>
            <a:r>
              <a:rPr kumimoji="1" lang="ja-JP" altLang="en-US" dirty="0"/>
              <a:t>少年非行・犯罪をどのように考えるか</a:t>
            </a:r>
          </a:p>
          <a:p>
            <a:pPr lvl="1"/>
            <a:r>
              <a:rPr kumimoji="1" lang="ja-JP" altLang="en-US" dirty="0"/>
              <a:t>悪行 </a:t>
            </a:r>
            <a:r>
              <a:rPr kumimoji="1" lang="en-US" altLang="ja-JP" dirty="0"/>
              <a:t>or  </a:t>
            </a:r>
            <a:r>
              <a:rPr kumimoji="1" lang="ja-JP" altLang="en-US" dirty="0"/>
              <a:t>大人への一段階</a:t>
            </a:r>
          </a:p>
        </p:txBody>
      </p:sp>
    </p:spTree>
    <p:extLst>
      <p:ext uri="{BB962C8B-B14F-4D97-AF65-F5344CB8AC3E}">
        <p14:creationId xmlns:p14="http://schemas.microsoft.com/office/powerpoint/2010/main" val="1442744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少年犯罪の扱い</a:t>
            </a:r>
          </a:p>
        </p:txBody>
      </p:sp>
      <p:sp>
        <p:nvSpPr>
          <p:cNvPr id="3" name="コンテンツ プレースホルダー 2"/>
          <p:cNvSpPr>
            <a:spLocks noGrp="1"/>
          </p:cNvSpPr>
          <p:nvPr>
            <p:ph idx="1"/>
          </p:nvPr>
        </p:nvSpPr>
        <p:spPr/>
        <p:txBody>
          <a:bodyPr>
            <a:normAutofit/>
          </a:bodyPr>
          <a:lstStyle/>
          <a:p>
            <a:r>
              <a:rPr kumimoji="1" lang="ja-JP" altLang="en-US" dirty="0"/>
              <a:t>１９世紀まで　児童からは大人と区別せず</a:t>
            </a:r>
            <a:endParaRPr kumimoji="1" lang="en-US" altLang="ja-JP" dirty="0"/>
          </a:p>
          <a:p>
            <a:r>
              <a:rPr lang="ja-JP" altLang="en-US" dirty="0"/>
              <a:t>１９世紀末、アメリカで少年法成立　保護主義</a:t>
            </a:r>
            <a:endParaRPr lang="en-US" altLang="ja-JP" dirty="0"/>
          </a:p>
          <a:p>
            <a:r>
              <a:rPr kumimoji="1" lang="ja-JP" altLang="en-US" dirty="0"/>
              <a:t>戦後、日本に導入</a:t>
            </a:r>
            <a:endParaRPr kumimoji="1" lang="en-US" altLang="ja-JP" dirty="0"/>
          </a:p>
          <a:p>
            <a:r>
              <a:rPr lang="ja-JP" altLang="en-US" dirty="0"/>
              <a:t>１９７０－８０年代アメリカは厳罰主義に転換</a:t>
            </a:r>
            <a:endParaRPr lang="en-US" altLang="ja-JP" dirty="0"/>
          </a:p>
          <a:p>
            <a:r>
              <a:rPr kumimoji="1" lang="ja-JP" altLang="en-US" dirty="0"/>
              <a:t>犯罪数は改善されず</a:t>
            </a:r>
            <a:endParaRPr kumimoji="1" lang="en-US" altLang="ja-JP" dirty="0"/>
          </a:p>
          <a:p>
            <a:pPr lvl="1"/>
            <a:r>
              <a:rPr lang="ja-JP" altLang="en-US" dirty="0"/>
              <a:t>厳罰主義（大人と同じ刑事裁判）は人的・資金的資源を必要</a:t>
            </a:r>
            <a:endParaRPr lang="en-US" altLang="ja-JP" dirty="0"/>
          </a:p>
          <a:p>
            <a:pPr lvl="1"/>
            <a:r>
              <a:rPr lang="ja-JP" altLang="en-US" dirty="0"/>
              <a:t>軽犯罪の放置⇒犯罪者として育つ</a:t>
            </a:r>
            <a:endParaRPr lang="en-US" altLang="ja-JP" dirty="0"/>
          </a:p>
          <a:p>
            <a:endParaRPr kumimoji="1" lang="ja-JP" altLang="en-US" dirty="0"/>
          </a:p>
        </p:txBody>
      </p:sp>
    </p:spTree>
    <p:extLst>
      <p:ext uri="{BB962C8B-B14F-4D97-AF65-F5344CB8AC3E}">
        <p14:creationId xmlns:p14="http://schemas.microsoft.com/office/powerpoint/2010/main" val="2557160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Teen court</a:t>
            </a:r>
            <a:r>
              <a:rPr kumimoji="1" lang="ja-JP" altLang="en-US" dirty="0"/>
              <a:t>の構想</a:t>
            </a:r>
          </a:p>
        </p:txBody>
      </p:sp>
      <p:sp>
        <p:nvSpPr>
          <p:cNvPr id="3" name="コンテンツ プレースホルダー 2"/>
          <p:cNvSpPr>
            <a:spLocks noGrp="1"/>
          </p:cNvSpPr>
          <p:nvPr>
            <p:ph idx="1"/>
          </p:nvPr>
        </p:nvSpPr>
        <p:spPr/>
        <p:txBody>
          <a:bodyPr/>
          <a:lstStyle/>
          <a:p>
            <a:r>
              <a:rPr kumimoji="1" lang="ja-JP" altLang="en-US" dirty="0"/>
              <a:t>８０年代テキサスのオデッサの母親</a:t>
            </a:r>
            <a:endParaRPr kumimoji="1" lang="en-US" altLang="ja-JP" dirty="0"/>
          </a:p>
          <a:p>
            <a:r>
              <a:rPr lang="ja-JP" altLang="en-US" dirty="0"/>
              <a:t>初犯で対応</a:t>
            </a:r>
            <a:endParaRPr lang="en-US" altLang="ja-JP" dirty="0"/>
          </a:p>
          <a:p>
            <a:r>
              <a:rPr kumimoji="1" lang="ja-JP" altLang="en-US" dirty="0"/>
              <a:t>同年齢の人が裁く（</a:t>
            </a:r>
            <a:r>
              <a:rPr kumimoji="1" lang="en-US" altLang="ja-JP" dirty="0"/>
              <a:t>peer court)</a:t>
            </a:r>
          </a:p>
          <a:p>
            <a:r>
              <a:rPr lang="ja-JP" altLang="en-US" dirty="0"/>
              <a:t>修復的司法の考えを導入</a:t>
            </a:r>
            <a:endParaRPr lang="en-US" altLang="ja-JP" dirty="0"/>
          </a:p>
          <a:p>
            <a:r>
              <a:rPr kumimoji="1" lang="ja-JP" altLang="en-US" dirty="0"/>
              <a:t>公開でより厳しい裁き</a:t>
            </a:r>
          </a:p>
          <a:p>
            <a:r>
              <a:rPr lang="ja-JP" altLang="en-US" dirty="0"/>
              <a:t>ダイバージョンプログラムとして、正規の司法手続となっている。（ただし設置は自治体で任意）</a:t>
            </a:r>
            <a:endParaRPr kumimoji="1" lang="ja-JP" altLang="en-US" dirty="0"/>
          </a:p>
        </p:txBody>
      </p:sp>
    </p:spTree>
    <p:extLst>
      <p:ext uri="{BB962C8B-B14F-4D97-AF65-F5344CB8AC3E}">
        <p14:creationId xmlns:p14="http://schemas.microsoft.com/office/powerpoint/2010/main" val="578700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基本的考え</a:t>
            </a:r>
          </a:p>
        </p:txBody>
      </p:sp>
      <p:sp>
        <p:nvSpPr>
          <p:cNvPr id="3" name="コンテンツ プレースホルダー 2"/>
          <p:cNvSpPr>
            <a:spLocks noGrp="1"/>
          </p:cNvSpPr>
          <p:nvPr>
            <p:ph idx="1"/>
          </p:nvPr>
        </p:nvSpPr>
        <p:spPr/>
        <p:txBody>
          <a:bodyPr>
            <a:normAutofit lnSpcReduction="10000"/>
          </a:bodyPr>
          <a:lstStyle/>
          <a:p>
            <a:r>
              <a:rPr kumimoji="1" lang="ja-JP" altLang="en-US" dirty="0"/>
              <a:t>少年の犯罪は大人社会への反抗で自立への過程と考えることも重要</a:t>
            </a:r>
          </a:p>
          <a:p>
            <a:r>
              <a:rPr lang="ja-JP" altLang="en-US" dirty="0"/>
              <a:t>初犯の軽い時期にしっかりと罪の自覚と、自己コントロールを学ばせることが大切</a:t>
            </a:r>
          </a:p>
          <a:p>
            <a:r>
              <a:rPr kumimoji="1" lang="ja-JP" altLang="en-US" dirty="0"/>
              <a:t>少年犯罪への対応は地域全体での課題</a:t>
            </a:r>
          </a:p>
          <a:p>
            <a:r>
              <a:rPr lang="ja-JP" altLang="en-US" dirty="0"/>
              <a:t>少年犯罪は社会の安全への脅威であり、初期の解決が社会的負荷（人的・金銭的）を軽くする</a:t>
            </a:r>
          </a:p>
          <a:p>
            <a:r>
              <a:rPr kumimoji="1" lang="ja-JP" altLang="en-US" dirty="0"/>
              <a:t>少年に責任感をもたせるための方法が必要</a:t>
            </a:r>
          </a:p>
        </p:txBody>
      </p:sp>
    </p:spTree>
    <p:extLst>
      <p:ext uri="{BB962C8B-B14F-4D97-AF65-F5344CB8AC3E}">
        <p14:creationId xmlns:p14="http://schemas.microsoft.com/office/powerpoint/2010/main" val="2134345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Teen court</a:t>
            </a:r>
            <a:r>
              <a:rPr kumimoji="1" lang="ja-JP" altLang="en-US" dirty="0"/>
              <a:t>の実際</a:t>
            </a:r>
          </a:p>
        </p:txBody>
      </p:sp>
      <p:sp>
        <p:nvSpPr>
          <p:cNvPr id="3" name="コンテンツ プレースホルダー 2"/>
          <p:cNvSpPr>
            <a:spLocks noGrp="1"/>
          </p:cNvSpPr>
          <p:nvPr>
            <p:ph idx="1"/>
          </p:nvPr>
        </p:nvSpPr>
        <p:spPr/>
        <p:txBody>
          <a:bodyPr>
            <a:normAutofit lnSpcReduction="10000"/>
          </a:bodyPr>
          <a:lstStyle/>
          <a:p>
            <a:r>
              <a:rPr lang="en-US" altLang="ja-JP" dirty="0"/>
              <a:t>Teen court </a:t>
            </a:r>
            <a:r>
              <a:rPr lang="ja-JP" altLang="en-US" dirty="0"/>
              <a:t>を受けられる者</a:t>
            </a:r>
            <a:endParaRPr lang="en-US" altLang="ja-JP" dirty="0"/>
          </a:p>
          <a:p>
            <a:pPr lvl="1"/>
            <a:r>
              <a:rPr lang="ja-JP" altLang="en-US" dirty="0"/>
              <a:t>軽犯罪を犯した初犯少年（殺人・レイプは不可）</a:t>
            </a:r>
            <a:endParaRPr lang="en-US" altLang="ja-JP" dirty="0"/>
          </a:p>
          <a:p>
            <a:pPr lvl="1"/>
            <a:r>
              <a:rPr kumimoji="1" lang="ja-JP" altLang="en-US" dirty="0"/>
              <a:t>正規の少年裁判所ではなく、ＴＣを選択した者</a:t>
            </a:r>
            <a:endParaRPr kumimoji="1" lang="en-US" altLang="ja-JP" dirty="0"/>
          </a:p>
          <a:p>
            <a:r>
              <a:rPr lang="ja-JP" altLang="en-US" dirty="0"/>
              <a:t>誰が裁くか</a:t>
            </a:r>
            <a:endParaRPr lang="en-US" altLang="ja-JP" dirty="0"/>
          </a:p>
          <a:p>
            <a:pPr lvl="1"/>
            <a:r>
              <a:rPr lang="ja-JP" altLang="en-US" dirty="0"/>
              <a:t>検事・弁護士　ボランティアで講習を受ける</a:t>
            </a:r>
            <a:endParaRPr lang="en-US" altLang="ja-JP" dirty="0"/>
          </a:p>
          <a:p>
            <a:pPr lvl="1"/>
            <a:r>
              <a:rPr kumimoji="1" lang="ja-JP" altLang="en-US" dirty="0"/>
              <a:t>陪審員　ボランティアと罰として行う者</a:t>
            </a:r>
            <a:endParaRPr kumimoji="1" lang="en-US" altLang="ja-JP" dirty="0"/>
          </a:p>
          <a:p>
            <a:r>
              <a:rPr lang="ja-JP" altLang="en-US" dirty="0"/>
              <a:t>主な判決</a:t>
            </a:r>
            <a:endParaRPr lang="en-US" altLang="ja-JP" dirty="0"/>
          </a:p>
          <a:p>
            <a:pPr lvl="1"/>
            <a:r>
              <a:rPr kumimoji="1" lang="ja-JP" altLang="en-US" dirty="0"/>
              <a:t>社会奉仕・反省文・陪審員</a:t>
            </a:r>
            <a:endParaRPr kumimoji="1" lang="en-US" altLang="ja-JP" dirty="0"/>
          </a:p>
          <a:p>
            <a:pPr lvl="1"/>
            <a:r>
              <a:rPr lang="ja-JP" altLang="en-US" dirty="0"/>
              <a:t>修復的司法の要素（被害者の声）・弁償</a:t>
            </a:r>
            <a:endParaRPr kumimoji="1" lang="ja-JP" altLang="en-US" dirty="0"/>
          </a:p>
        </p:txBody>
      </p:sp>
    </p:spTree>
    <p:extLst>
      <p:ext uri="{BB962C8B-B14F-4D97-AF65-F5344CB8AC3E}">
        <p14:creationId xmlns:p14="http://schemas.microsoft.com/office/powerpoint/2010/main" val="3269878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成果と批判</a:t>
            </a:r>
          </a:p>
        </p:txBody>
      </p:sp>
      <p:sp>
        <p:nvSpPr>
          <p:cNvPr id="3" name="コンテンツ プレースホルダー 2"/>
          <p:cNvSpPr>
            <a:spLocks noGrp="1"/>
          </p:cNvSpPr>
          <p:nvPr>
            <p:ph idx="1"/>
          </p:nvPr>
        </p:nvSpPr>
        <p:spPr/>
        <p:txBody>
          <a:bodyPr/>
          <a:lstStyle/>
          <a:p>
            <a:r>
              <a:rPr kumimoji="1" lang="ja-JP" altLang="en-US" dirty="0"/>
              <a:t>成果は再犯率の低下（正規の青少年裁判を受けた者との比較）</a:t>
            </a:r>
            <a:endParaRPr kumimoji="1" lang="en-US" altLang="ja-JP" dirty="0"/>
          </a:p>
          <a:p>
            <a:r>
              <a:rPr lang="ja-JP" altLang="en-US" dirty="0"/>
              <a:t>理由　判決を実行すると犯罪歴が抹消される</a:t>
            </a:r>
            <a:endParaRPr lang="en-US" altLang="ja-JP" dirty="0"/>
          </a:p>
          <a:p>
            <a:r>
              <a:rPr kumimoji="1" lang="ja-JP" altLang="en-US" dirty="0"/>
              <a:t>批判　学校で行われる場合、追求的になりがち（山口直也）</a:t>
            </a:r>
            <a:endParaRPr kumimoji="1" lang="en-US" altLang="ja-JP" dirty="0"/>
          </a:p>
          <a:p>
            <a:r>
              <a:rPr lang="ja-JP" altLang="en-US" dirty="0"/>
              <a:t>困難　資金の問題　ダイバージョンプログラムなので、公費投入が少ない。</a:t>
            </a:r>
            <a:endParaRPr kumimoji="1" lang="ja-JP" altLang="en-US" dirty="0"/>
          </a:p>
        </p:txBody>
      </p:sp>
    </p:spTree>
    <p:extLst>
      <p:ext uri="{BB962C8B-B14F-4D97-AF65-F5344CB8AC3E}">
        <p14:creationId xmlns:p14="http://schemas.microsoft.com/office/powerpoint/2010/main" val="1586842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少年法廷の機能</a:t>
            </a:r>
          </a:p>
        </p:txBody>
      </p:sp>
      <p:sp>
        <p:nvSpPr>
          <p:cNvPr id="3" name="コンテンツ プレースホルダ 2"/>
          <p:cNvSpPr>
            <a:spLocks noGrp="1"/>
          </p:cNvSpPr>
          <p:nvPr>
            <p:ph idx="1"/>
          </p:nvPr>
        </p:nvSpPr>
        <p:spPr/>
        <p:txBody>
          <a:bodyPr>
            <a:normAutofit/>
          </a:bodyPr>
          <a:lstStyle/>
          <a:p>
            <a:r>
              <a:rPr lang="ja-JP" altLang="en-US" dirty="0"/>
              <a:t>アカウンタビリティへの援助 （自己選択）</a:t>
            </a:r>
          </a:p>
          <a:p>
            <a:r>
              <a:rPr lang="ja-JP" altLang="en-US" dirty="0"/>
              <a:t>他人のために行動することを学ぶ </a:t>
            </a:r>
          </a:p>
          <a:p>
            <a:r>
              <a:rPr lang="ja-JP" altLang="en-US" dirty="0"/>
              <a:t>法的制度を学び、問題解決のために、他人とコミュニケーションを形成する。（修復的司法） </a:t>
            </a:r>
          </a:p>
          <a:p>
            <a:r>
              <a:rPr lang="ja-JP" altLang="en-US" dirty="0"/>
              <a:t>能力形成</a:t>
            </a:r>
            <a:r>
              <a:rPr lang="ja-JP" altLang="en-US"/>
              <a:t>の場（社会奉仕活動・陪審・作文）</a:t>
            </a:r>
            <a:endParaRPr lang="ja-JP" altLang="en-US" dirty="0"/>
          </a:p>
          <a:p>
            <a:r>
              <a:rPr lang="ja-JP" altLang="en-US" dirty="0"/>
              <a:t>更生志向を喚起する</a:t>
            </a:r>
          </a:p>
          <a:p>
            <a:r>
              <a:rPr lang="ja-JP" altLang="en-US" dirty="0"/>
              <a:t>地域で支える（ボランティア、社会奉仕活動の提供）</a:t>
            </a:r>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342</Words>
  <Application>Microsoft Office PowerPoint</Application>
  <PresentationFormat>画面に合わせる (4:3)</PresentationFormat>
  <Paragraphs>51</Paragraphs>
  <Slides>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ＭＳ Ｐゴシック</vt:lpstr>
      <vt:lpstr>Arial</vt:lpstr>
      <vt:lpstr>Calibri</vt:lpstr>
      <vt:lpstr>Office ​​テーマ</vt:lpstr>
      <vt:lpstr>Teen court</vt:lpstr>
      <vt:lpstr>考えて見よう</vt:lpstr>
      <vt:lpstr>少年犯罪の扱い</vt:lpstr>
      <vt:lpstr>Teen courtの構想</vt:lpstr>
      <vt:lpstr>基本的考え</vt:lpstr>
      <vt:lpstr>Teen courtの実際</vt:lpstr>
      <vt:lpstr>成果と批判</vt:lpstr>
      <vt:lpstr>少年法廷の機能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Teen court</dc:title>
  <dc:creator>Windows User</dc:creator>
  <cp:lastModifiedBy>ota wakei</cp:lastModifiedBy>
  <cp:revision>7</cp:revision>
  <dcterms:created xsi:type="dcterms:W3CDTF">2013-07-10T05:10:45Z</dcterms:created>
  <dcterms:modified xsi:type="dcterms:W3CDTF">2018-07-10T23:30:19Z</dcterms:modified>
</cp:coreProperties>
</file>