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73" r:id="rId6"/>
    <p:sldId id="275" r:id="rId7"/>
    <p:sldId id="289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0E657-6743-49C6-BE0C-9D5B3318BD0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9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E9B3C-6A4D-4DC9-AE34-85FD3D8BC75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96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E2C5C-7CF8-4367-850C-2F060DB4B398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38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8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743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75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936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30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55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59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0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FEA58-C6C0-4415-ADE7-710925729AB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25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393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191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82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6850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9097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904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16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9958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39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81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8C159-E3FB-47D0-B59C-DBABA853B2A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79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9588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1675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1087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183E-EBF5-4E7C-BB04-47D8B6188FED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60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306DF-488E-4EE4-9800-D08D485F7F9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1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B8EB8-C2D5-4823-9B52-3AF21BE31CC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85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3627D-7CF6-4C23-B044-8463716C0E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0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6D58F-E550-497F-B5C7-DE6295FA818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0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F909-6832-48AE-B9BC-2DF292EA81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7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94FD8-81A9-4BCA-8F13-66CC8883D79D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7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0709AF-5971-44A4-ADEE-C3FE7D9074F7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9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fontAlgn="base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50" indent="-171450" algn="l" rtl="0" fontAlgn="base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50" indent="-171450" algn="l" rtl="0" fontAlgn="base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D797-D0F3-440F-88D0-60ADB869222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39F0F-D3DC-473E-BFAF-BF66B06A4BE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3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6183E-EBF5-4E7C-BB04-47D8B6188FED}" type="datetimeFigureOut">
              <a:rPr kumimoji="1" lang="ja-JP" altLang="en-US" smtClean="0"/>
              <a:t>2018/6/11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EDD6-E2DE-4E46-B96E-18573AAD6F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91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サドベリバレイの教育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48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サドベリバレイの人間観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人間は共同的存在（アメリカ独立時の小さな共同体－みんなで決める）</a:t>
            </a:r>
          </a:p>
          <a:p>
            <a:r>
              <a:rPr lang="ja-JP" altLang="en-US" dirty="0"/>
              <a:t>民主主義的規範の実践（一人の価値が同じ－全校集会）</a:t>
            </a:r>
          </a:p>
          <a:p>
            <a:r>
              <a:rPr lang="ja-JP" altLang="en-US" dirty="0"/>
              <a:t>責任感の育成（選択・実践・責任の保障）</a:t>
            </a:r>
          </a:p>
          <a:p>
            <a:r>
              <a:rPr lang="ja-JP" altLang="en-US" dirty="0"/>
              <a:t>教育と自主性の育成は両立するか（しない－自主性こそ大切）</a:t>
            </a:r>
          </a:p>
          <a:p>
            <a:r>
              <a:rPr lang="ja-JP" altLang="en-US" dirty="0"/>
              <a:t>ルールは全員で（司法委員会と全校集会）</a:t>
            </a:r>
          </a:p>
        </p:txBody>
      </p:sp>
    </p:spTree>
    <p:extLst>
      <p:ext uri="{BB962C8B-B14F-4D97-AF65-F5344CB8AC3E}">
        <p14:creationId xmlns:p14="http://schemas.microsoft.com/office/powerpoint/2010/main" val="161083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サドベリバレイ校の特質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出席すること以外はまったく自由</a:t>
            </a:r>
          </a:p>
          <a:p>
            <a:r>
              <a:rPr lang="ja-JP" altLang="en-US"/>
              <a:t>一日の過ごし方はすべて自分で決める</a:t>
            </a:r>
          </a:p>
          <a:p>
            <a:r>
              <a:rPr lang="ja-JP" altLang="en-US"/>
              <a:t>決まったカリキュラムはなく、授業は生徒と教える人（大人・先輩）との契約による</a:t>
            </a:r>
          </a:p>
          <a:p>
            <a:r>
              <a:rPr lang="ja-JP" altLang="en-US"/>
              <a:t>ルールは生徒とスタッフが平等な会議で決定</a:t>
            </a:r>
          </a:p>
        </p:txBody>
      </p:sp>
    </p:spTree>
    <p:extLst>
      <p:ext uri="{BB962C8B-B14F-4D97-AF65-F5344CB8AC3E}">
        <p14:creationId xmlns:p14="http://schemas.microsoft.com/office/powerpoint/2010/main" val="416127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サドベリバレイへの批判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勉強するのか　（３年生）</a:t>
            </a:r>
          </a:p>
          <a:p>
            <a:r>
              <a:rPr lang="ja-JP" altLang="en-US"/>
              <a:t>偏った知識になってしまう　（３年生）</a:t>
            </a:r>
          </a:p>
          <a:p>
            <a:r>
              <a:rPr lang="ja-JP" altLang="en-US"/>
              <a:t>わがまま、自分勝手な人間に育つ</a:t>
            </a:r>
          </a:p>
          <a:p>
            <a:r>
              <a:rPr lang="ja-JP" altLang="en-US"/>
              <a:t>耐性のない人間になる</a:t>
            </a:r>
          </a:p>
          <a:p>
            <a:r>
              <a:rPr lang="ja-JP" altLang="en-US"/>
              <a:t>責任感がなくなる</a:t>
            </a:r>
          </a:p>
          <a:p>
            <a:r>
              <a:rPr lang="ja-JP" altLang="en-US"/>
              <a:t>社会性が育たない</a:t>
            </a:r>
          </a:p>
          <a:p>
            <a:r>
              <a:rPr lang="ja-JP" altLang="en-US"/>
              <a:t>モラル・責任感が育たない</a:t>
            </a:r>
          </a:p>
        </p:txBody>
      </p:sp>
    </p:spTree>
    <p:extLst>
      <p:ext uri="{BB962C8B-B14F-4D97-AF65-F5344CB8AC3E}">
        <p14:creationId xmlns:p14="http://schemas.microsoft.com/office/powerpoint/2010/main" val="251307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斉藤喜博とグリンバーグ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二人の共通性</a:t>
            </a:r>
          </a:p>
          <a:p>
            <a:pPr lvl="1"/>
            <a:r>
              <a:rPr lang="ja-JP" altLang="en-US" dirty="0"/>
              <a:t>子どもが解放されたときもっとも成長する</a:t>
            </a:r>
          </a:p>
          <a:p>
            <a:pPr lvl="1"/>
            <a:r>
              <a:rPr kumimoji="1" lang="ja-JP" altLang="en-US" dirty="0"/>
              <a:t>教育は知識</a:t>
            </a:r>
            <a:r>
              <a:rPr lang="ja-JP" altLang="en-US" dirty="0"/>
              <a:t>の伝達ではなく、創造性</a:t>
            </a:r>
          </a:p>
          <a:p>
            <a:pPr lvl="2"/>
            <a:r>
              <a:rPr lang="ja-JP" altLang="en-US" dirty="0"/>
              <a:t>未来の学力とポストモダンに必要な資質</a:t>
            </a:r>
          </a:p>
          <a:p>
            <a:r>
              <a:rPr kumimoji="1" lang="ja-JP" altLang="en-US" dirty="0"/>
              <a:t>相違</a:t>
            </a:r>
          </a:p>
          <a:p>
            <a:pPr lvl="1"/>
            <a:r>
              <a:rPr lang="ja-JP" altLang="en-US" dirty="0"/>
              <a:t>斉藤　教師の高い技術による指導が重要</a:t>
            </a:r>
          </a:p>
          <a:p>
            <a:pPr lvl="1"/>
            <a:r>
              <a:rPr kumimoji="1" lang="ja-JP" altLang="en-US" dirty="0"/>
              <a:t>グリンバーグ　子ども自身が自己教育力をもっている。</a:t>
            </a:r>
          </a:p>
          <a:p>
            <a:r>
              <a:rPr lang="ja-JP" altLang="en-US" dirty="0"/>
              <a:t>しかし、サドベリバレイはグリンバーグのような優れた指導者がいるからこそ目的が達成できる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6152750"/>
      </p:ext>
    </p:extLst>
  </p:cSld>
  <p:clrMapOvr>
    <a:masterClrMapping/>
  </p:clrMapOvr>
</p:sld>
</file>

<file path=ppt/theme/theme1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172</Words>
  <Application>Microsoft Office PowerPoint</Application>
  <PresentationFormat>画面に合わせる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1_標準デザイン</vt:lpstr>
      <vt:lpstr>1_Office テーマ</vt:lpstr>
      <vt:lpstr>Office テーマ</vt:lpstr>
      <vt:lpstr>サドベリバレイの教育</vt:lpstr>
      <vt:lpstr>サドベリバレイの人間観</vt:lpstr>
      <vt:lpstr>サドベリバレイ校の特質</vt:lpstr>
      <vt:lpstr>サドベリバレイへの批判</vt:lpstr>
      <vt:lpstr>斉藤喜博とグリンバーグ</vt:lpstr>
    </vt:vector>
  </TitlesOfParts>
  <Company>文教大学学園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サドベリバレイとシュタイナー教育</dc:title>
  <dc:creator>wakei</dc:creator>
  <cp:lastModifiedBy>ota wakei</cp:lastModifiedBy>
  <cp:revision>15</cp:revision>
  <dcterms:created xsi:type="dcterms:W3CDTF">2015-06-16T00:52:20Z</dcterms:created>
  <dcterms:modified xsi:type="dcterms:W3CDTF">2018-06-11T12:27:09Z</dcterms:modified>
</cp:coreProperties>
</file>