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86" r:id="rId3"/>
    <p:sldId id="276" r:id="rId4"/>
    <p:sldId id="282" r:id="rId5"/>
    <p:sldId id="284" r:id="rId6"/>
    <p:sldId id="285" r:id="rId7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>
      <p:cViewPr varScale="1">
        <p:scale>
          <a:sx n="88" d="100"/>
          <a:sy n="88" d="100"/>
        </p:scale>
        <p:origin x="228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B6D0CA-CFD8-4FAB-9569-2D0379F27482}" type="datetimeFigureOut">
              <a:rPr kumimoji="1" lang="en-US" altLang="ja-JP"/>
              <a:pPr/>
              <a:t>4/18/2018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208308-3F7B-4514-8E6F-2810C6C20B68}" type="slidenum">
              <a:rPr kumimoji="1" lang="en-US" altLang="ja-JP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9060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208308-3F7B-4514-8E6F-2810C6C20B68}" type="slidenum">
              <a:rPr kumimoji="1" lang="en-US" altLang="ja-JP"/>
              <a:pPr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3764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581BE-85C1-4081-B1AA-875006F96BD7}" type="datetimeFigureOut">
              <a:rPr kumimoji="1" lang="ja-JP" altLang="en-US" smtClean="0"/>
              <a:pPr/>
              <a:t>2018/4/18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38C01-CEAB-4E5C-BC21-527F3958C7F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581BE-85C1-4081-B1AA-875006F96BD7}" type="datetimeFigureOut">
              <a:rPr kumimoji="1" lang="ja-JP" altLang="en-US" smtClean="0"/>
              <a:pPr/>
              <a:t>2018/4/18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38C01-CEAB-4E5C-BC21-527F3958C7F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581BE-85C1-4081-B1AA-875006F96BD7}" type="datetimeFigureOut">
              <a:rPr kumimoji="1" lang="ja-JP" altLang="en-US" smtClean="0"/>
              <a:pPr/>
              <a:t>2018/4/18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38C01-CEAB-4E5C-BC21-527F3958C7F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581BE-85C1-4081-B1AA-875006F96BD7}" type="datetimeFigureOut">
              <a:rPr kumimoji="1" lang="ja-JP" altLang="en-US" smtClean="0"/>
              <a:pPr/>
              <a:t>2018/4/18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38C01-CEAB-4E5C-BC21-527F3958C7F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581BE-85C1-4081-B1AA-875006F96BD7}" type="datetimeFigureOut">
              <a:rPr kumimoji="1" lang="ja-JP" altLang="en-US" smtClean="0"/>
              <a:pPr/>
              <a:t>2018/4/18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38C01-CEAB-4E5C-BC21-527F3958C7F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581BE-85C1-4081-B1AA-875006F96BD7}" type="datetimeFigureOut">
              <a:rPr kumimoji="1" lang="ja-JP" altLang="en-US" smtClean="0"/>
              <a:pPr/>
              <a:t>2018/4/18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38C01-CEAB-4E5C-BC21-527F3958C7F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581BE-85C1-4081-B1AA-875006F96BD7}" type="datetimeFigureOut">
              <a:rPr kumimoji="1" lang="ja-JP" altLang="en-US" smtClean="0"/>
              <a:pPr/>
              <a:t>2018/4/18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38C01-CEAB-4E5C-BC21-527F3958C7F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581BE-85C1-4081-B1AA-875006F96BD7}" type="datetimeFigureOut">
              <a:rPr kumimoji="1" lang="ja-JP" altLang="en-US" smtClean="0"/>
              <a:pPr/>
              <a:t>2018/4/18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38C01-CEAB-4E5C-BC21-527F3958C7F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581BE-85C1-4081-B1AA-875006F96BD7}" type="datetimeFigureOut">
              <a:rPr kumimoji="1" lang="ja-JP" altLang="en-US" smtClean="0"/>
              <a:pPr/>
              <a:t>2018/4/18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38C01-CEAB-4E5C-BC21-527F3958C7F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581BE-85C1-4081-B1AA-875006F96BD7}" type="datetimeFigureOut">
              <a:rPr kumimoji="1" lang="ja-JP" altLang="en-US" smtClean="0"/>
              <a:pPr/>
              <a:t>2018/4/18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38C01-CEAB-4E5C-BC21-527F3958C7F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581BE-85C1-4081-B1AA-875006F96BD7}" type="datetimeFigureOut">
              <a:rPr kumimoji="1" lang="ja-JP" altLang="en-US" smtClean="0"/>
              <a:pPr/>
              <a:t>2018/4/18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38C01-CEAB-4E5C-BC21-527F3958C7F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B581BE-85C1-4081-B1AA-875006F96BD7}" type="datetimeFigureOut">
              <a:rPr kumimoji="1" lang="ja-JP" altLang="en-US" smtClean="0"/>
              <a:pPr/>
              <a:t>2018/4/18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838C01-CEAB-4E5C-BC21-527F3958C7F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/>
              <a:t>いじめを</a:t>
            </a:r>
            <a:r>
              <a:rPr lang="ja-JP" altLang="en-US" dirty="0"/>
              <a:t>考える</a:t>
            </a:r>
            <a:br>
              <a:rPr lang="ja-JP" altLang="en-US" dirty="0"/>
            </a:br>
            <a:r>
              <a:rPr lang="ja-JP" altLang="en-US" sz="3600" dirty="0"/>
              <a:t>いじめは人間の本性か</a:t>
            </a:r>
            <a:br>
              <a:rPr lang="ja-JP" altLang="en-US" dirty="0"/>
            </a:b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ja-JP" altLang="en-US" dirty="0"/>
              <a:t>実践を扱う前の基礎的考察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8D3A952-9D19-43AB-9306-C1DBB98B39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前回質問項目からの課題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175BD28-249F-4384-8BE7-084904D672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/>
              <a:t>昔と今</a:t>
            </a:r>
            <a:r>
              <a:rPr kumimoji="1" lang="en-US" altLang="ja-JP" dirty="0"/>
              <a:t>(</a:t>
            </a:r>
            <a:r>
              <a:rPr kumimoji="1" lang="ja-JP" altLang="en-US" dirty="0"/>
              <a:t>次頁</a:t>
            </a:r>
            <a:r>
              <a:rPr kumimoji="1" lang="en-US" altLang="ja-JP" dirty="0"/>
              <a:t>)</a:t>
            </a:r>
            <a:endParaRPr kumimoji="1" lang="ja-JP" altLang="en-US" dirty="0"/>
          </a:p>
          <a:p>
            <a:pPr lvl="1"/>
            <a:r>
              <a:rPr kumimoji="1" lang="ja-JP" altLang="en-US" dirty="0"/>
              <a:t>いじめの被害の大きさ</a:t>
            </a:r>
          </a:p>
          <a:p>
            <a:pPr lvl="1"/>
            <a:r>
              <a:rPr kumimoji="1" lang="ja-JP" altLang="en-US" dirty="0"/>
              <a:t>とめる者と傍観者</a:t>
            </a:r>
          </a:p>
          <a:p>
            <a:pPr lvl="1"/>
            <a:r>
              <a:rPr kumimoji="1" lang="ja-JP" altLang="en-US" dirty="0"/>
              <a:t>学校の取り組み体制・責任論</a:t>
            </a:r>
          </a:p>
          <a:p>
            <a:r>
              <a:rPr kumimoji="1" lang="ja-JP" altLang="en-US" dirty="0"/>
              <a:t>教師と子ども</a:t>
            </a:r>
          </a:p>
          <a:p>
            <a:pPr lvl="1"/>
            <a:r>
              <a:rPr kumimoji="1" lang="ja-JP" altLang="en-US" dirty="0"/>
              <a:t>個としての学級と集団としての学級  </a:t>
            </a:r>
          </a:p>
          <a:p>
            <a:pPr lvl="1"/>
            <a:r>
              <a:rPr kumimoji="1" lang="ja-JP" altLang="en-US" dirty="0"/>
              <a:t>スクール・カースト</a:t>
            </a:r>
            <a:r>
              <a:rPr kumimoji="1" lang="en-US" altLang="ja-JP" dirty="0"/>
              <a:t>vs</a:t>
            </a:r>
            <a:r>
              <a:rPr kumimoji="1" lang="ja-JP" altLang="en-US" dirty="0"/>
              <a:t>平等なクラス</a:t>
            </a:r>
          </a:p>
          <a:p>
            <a:r>
              <a:rPr kumimoji="1" lang="ja-JP" altLang="en-US" dirty="0"/>
              <a:t>教師の加害者性をどう考えるか</a:t>
            </a:r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5910809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いじめの形態変化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/>
              <a:t>～</a:t>
            </a:r>
            <a:r>
              <a:rPr kumimoji="1" lang="en-US" altLang="ja-JP" dirty="0"/>
              <a:t>1960</a:t>
            </a:r>
            <a:r>
              <a:rPr kumimoji="1" lang="ja-JP" altLang="en-US" dirty="0"/>
              <a:t>年代　</a:t>
            </a:r>
            <a:r>
              <a:rPr lang="ja-JP" altLang="en-US" dirty="0"/>
              <a:t>受験競争、校外非行、</a:t>
            </a:r>
            <a:r>
              <a:rPr kumimoji="1" lang="ja-JP" altLang="en-US" dirty="0"/>
              <a:t>仲介者</a:t>
            </a:r>
          </a:p>
          <a:p>
            <a:r>
              <a:rPr lang="en-US" altLang="ja-JP" dirty="0"/>
              <a:t>1970</a:t>
            </a:r>
            <a:r>
              <a:rPr lang="ja-JP" altLang="en-US" dirty="0"/>
              <a:t>年代、学校の荒れ、強権的管理、全員参加の部活で生活指導</a:t>
            </a:r>
          </a:p>
          <a:p>
            <a:r>
              <a:rPr kumimoji="1" lang="en-US" altLang="ja-JP" dirty="0"/>
              <a:t>1980</a:t>
            </a:r>
            <a:r>
              <a:rPr kumimoji="1" lang="ja-JP" altLang="en-US" dirty="0"/>
              <a:t>年代にいじめ問題－ 報復から自殺へ</a:t>
            </a:r>
          </a:p>
          <a:p>
            <a:r>
              <a:rPr lang="ja-JP" altLang="en-US" dirty="0"/>
              <a:t>林賢一・鹿川・大河内清輝</a:t>
            </a:r>
            <a:r>
              <a:rPr lang="en-US" altLang="ja-JP" dirty="0"/>
              <a:t>(</a:t>
            </a:r>
            <a:r>
              <a:rPr lang="ja-JP" altLang="en-US" dirty="0"/>
              <a:t>スクールカウンセラー</a:t>
            </a:r>
            <a:r>
              <a:rPr lang="en-US" altLang="ja-JP" dirty="0"/>
              <a:t>)</a:t>
            </a:r>
            <a:r>
              <a:rPr lang="ja-JP" altLang="en-US" dirty="0"/>
              <a:t>・桐生</a:t>
            </a:r>
            <a:r>
              <a:rPr lang="en-US" altLang="ja-JP" dirty="0"/>
              <a:t>(</a:t>
            </a:r>
            <a:r>
              <a:rPr lang="ja-JP" altLang="en-US" dirty="0"/>
              <a:t>民族</a:t>
            </a:r>
            <a:r>
              <a:rPr lang="en-US" altLang="ja-JP" dirty="0"/>
              <a:t>)</a:t>
            </a:r>
            <a:r>
              <a:rPr lang="ja-JP" altLang="en-US" dirty="0"/>
              <a:t>・大津</a:t>
            </a:r>
            <a:r>
              <a:rPr lang="en-US" altLang="ja-JP" dirty="0"/>
              <a:t>(</a:t>
            </a:r>
            <a:r>
              <a:rPr lang="ja-JP" altLang="en-US" dirty="0"/>
              <a:t>いじめ防止対策推進法</a:t>
            </a:r>
            <a:r>
              <a:rPr lang="en-US" altLang="ja-JP" dirty="0"/>
              <a:t>)</a:t>
            </a:r>
            <a:endParaRPr kumimoji="1" lang="ja-JP" altLang="en-US" dirty="0"/>
          </a:p>
          <a:p>
            <a:r>
              <a:rPr lang="ja-JP" altLang="en-US" dirty="0"/>
              <a:t>四層構造化と仲介者の消滅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397203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/>
              <a:t>学校と学級のなかで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/>
              <a:t>いじめの背景と誘因</a:t>
            </a:r>
          </a:p>
          <a:p>
            <a:pPr lvl="1"/>
            <a:r>
              <a:rPr lang="ja-JP" altLang="en-US" dirty="0"/>
              <a:t>階層秩序・ストレス・自他尊重の欠如</a:t>
            </a:r>
          </a:p>
          <a:p>
            <a:r>
              <a:rPr lang="ja-JP" altLang="en-US" dirty="0"/>
              <a:t>傍観者増大と仲裁者減少は何故</a:t>
            </a:r>
            <a:endParaRPr kumimoji="1" lang="ja-JP" altLang="en-US" dirty="0"/>
          </a:p>
          <a:p>
            <a:pPr lvl="1"/>
            <a:r>
              <a:rPr kumimoji="1" lang="ja-JP" altLang="en-US" dirty="0"/>
              <a:t>中学受験の影響論</a:t>
            </a:r>
          </a:p>
          <a:p>
            <a:pPr lvl="1"/>
            <a:r>
              <a:rPr lang="ja-JP" altLang="en-US" dirty="0"/>
              <a:t>被害者化を恐れる姿勢</a:t>
            </a:r>
            <a:r>
              <a:rPr lang="en-US" altLang="ja-JP" dirty="0"/>
              <a:t>(</a:t>
            </a:r>
            <a:r>
              <a:rPr lang="ja-JP" altLang="en-US" dirty="0"/>
              <a:t>被害者の変化傾向</a:t>
            </a:r>
            <a:r>
              <a:rPr lang="en-US" altLang="ja-JP" dirty="0"/>
              <a:t>)</a:t>
            </a:r>
            <a:endParaRPr lang="ja-JP" altLang="en-US" dirty="0"/>
          </a:p>
          <a:p>
            <a:pPr lvl="2"/>
            <a:r>
              <a:rPr lang="ja-JP" altLang="en-US" dirty="0"/>
              <a:t>暴力を見ても通報しない市民←→制服効果</a:t>
            </a:r>
          </a:p>
          <a:p>
            <a:pPr lvl="1"/>
            <a:r>
              <a:rPr kumimoji="1" lang="ja-JP" altLang="en-US" dirty="0"/>
              <a:t>日本教育の同調性・集団性</a:t>
            </a:r>
          </a:p>
          <a:p>
            <a:r>
              <a:rPr lang="ja-JP" altLang="en-US" dirty="0"/>
              <a:t>学校の隠蔽体質は何故</a:t>
            </a:r>
            <a:r>
              <a:rPr lang="en-US" altLang="ja-JP" dirty="0"/>
              <a:t>(</a:t>
            </a:r>
            <a:r>
              <a:rPr lang="ja-JP" altLang="en-US" dirty="0"/>
              <a:t>岩手の事例から</a:t>
            </a:r>
            <a:r>
              <a:rPr lang="en-US" altLang="ja-JP" dirty="0"/>
              <a:t>)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556235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 descr="C:\Users\wakei\Pictures\001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0"/>
            <a:ext cx="5832648" cy="685799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787243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行政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/>
              <a:t>いじめ防止対策推進法（２０１３年）</a:t>
            </a:r>
          </a:p>
          <a:p>
            <a:pPr lvl="1"/>
            <a:r>
              <a:rPr lang="ja-JP" altLang="en-US" dirty="0"/>
              <a:t>学校にいじめ対策のための組織を設置</a:t>
            </a:r>
          </a:p>
          <a:p>
            <a:pPr lvl="1"/>
            <a:r>
              <a:rPr kumimoji="1" lang="ja-JP" altLang="en-US" dirty="0"/>
              <a:t>定期的にアンケートを実施し、報告（年３回）</a:t>
            </a:r>
          </a:p>
          <a:p>
            <a:pPr lvl="1"/>
            <a:r>
              <a:rPr lang="ja-JP" altLang="en-US" dirty="0"/>
              <a:t>問題が起きたとき、情報開示</a:t>
            </a:r>
          </a:p>
          <a:p>
            <a:r>
              <a:rPr kumimoji="1" lang="ja-JP" altLang="en-US" dirty="0"/>
              <a:t>その後いじめ自殺が減少という「実感」は？</a:t>
            </a:r>
          </a:p>
          <a:p>
            <a:pPr lvl="1"/>
            <a:r>
              <a:rPr lang="ja-JP" altLang="en-US" dirty="0"/>
              <a:t>ないとしたら何が問題か</a:t>
            </a:r>
            <a:endParaRPr lang="en-US" altLang="ja-JP" dirty="0"/>
          </a:p>
          <a:p>
            <a:pPr lvl="1"/>
            <a:r>
              <a:rPr kumimoji="1" lang="ja-JP" altLang="en-US" dirty="0"/>
              <a:t>行政に真に必要なものは</a:t>
            </a:r>
          </a:p>
          <a:p>
            <a:r>
              <a:rPr kumimoji="1" lang="ja-JP" altLang="en-US"/>
              <a:t>道徳教育研究推進校のあと</a:t>
            </a:r>
            <a:endParaRPr kumimoji="1" lang="ja-JP" altLang="en-US" dirty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9272005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841</TotalTime>
  <Words>214</Words>
  <Application>Microsoft Office PowerPoint</Application>
  <PresentationFormat>画面に合わせる (4:3)</PresentationFormat>
  <Paragraphs>36</Paragraphs>
  <Slides>6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10" baseType="lpstr">
      <vt:lpstr>ＭＳ Ｐゴシック</vt:lpstr>
      <vt:lpstr>Arial</vt:lpstr>
      <vt:lpstr>Calibri</vt:lpstr>
      <vt:lpstr>Office テーマ</vt:lpstr>
      <vt:lpstr>いじめを考える いじめは人間の本性か </vt:lpstr>
      <vt:lpstr>前回質問項目からの課題</vt:lpstr>
      <vt:lpstr>いじめの形態変化</vt:lpstr>
      <vt:lpstr>学校と学級のなかで</vt:lpstr>
      <vt:lpstr>PowerPoint プレゼンテーション</vt:lpstr>
      <vt:lpstr>行政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いじめを考える</dc:title>
  <dc:creator>wakei</dc:creator>
  <cp:lastModifiedBy>ota wakei</cp:lastModifiedBy>
  <cp:revision>53</cp:revision>
  <dcterms:created xsi:type="dcterms:W3CDTF">2012-04-23T21:26:28Z</dcterms:created>
  <dcterms:modified xsi:type="dcterms:W3CDTF">2018-04-18T09:28:28Z</dcterms:modified>
</cp:coreProperties>
</file>