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DBF907C-DED7-46E4-9BF1-07B7AAA071AF}" type="datetimeFigureOut">
              <a:rPr kumimoji="1" lang="ja-JP" altLang="en-US" smtClean="0"/>
              <a:pPr/>
              <a:t>2015/7/8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962410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DBF907C-DED7-46E4-9BF1-07B7AAA071AF}" type="datetimeFigureOut">
              <a:rPr kumimoji="1" lang="ja-JP" altLang="en-US" smtClean="0"/>
              <a:pPr/>
              <a:t>2015/7/8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2931844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DBF907C-DED7-46E4-9BF1-07B7AAA071AF}" type="datetimeFigureOut">
              <a:rPr kumimoji="1" lang="ja-JP" altLang="en-US" smtClean="0"/>
              <a:pPr/>
              <a:t>2015/7/8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336442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DBF907C-DED7-46E4-9BF1-07B7AAA071AF}" type="datetimeFigureOut">
              <a:rPr kumimoji="1" lang="ja-JP" altLang="en-US" smtClean="0"/>
              <a:pPr/>
              <a:t>2015/7/8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682421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DBF907C-DED7-46E4-9BF1-07B7AAA071AF}" type="datetimeFigureOut">
              <a:rPr kumimoji="1" lang="ja-JP" altLang="en-US" smtClean="0"/>
              <a:pPr/>
              <a:t>2015/7/8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3880874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DBF907C-DED7-46E4-9BF1-07B7AAA071AF}" type="datetimeFigureOut">
              <a:rPr kumimoji="1" lang="ja-JP" altLang="en-US" smtClean="0"/>
              <a:pPr/>
              <a:t>2015/7/8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284757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DBF907C-DED7-46E4-9BF1-07B7AAA071AF}" type="datetimeFigureOut">
              <a:rPr kumimoji="1" lang="ja-JP" altLang="en-US" smtClean="0"/>
              <a:pPr/>
              <a:t>2015/7/8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24360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DBF907C-DED7-46E4-9BF1-07B7AAA071AF}" type="datetimeFigureOut">
              <a:rPr kumimoji="1" lang="ja-JP" altLang="en-US" smtClean="0"/>
              <a:pPr/>
              <a:t>2015/7/8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1699769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DBF907C-DED7-46E4-9BF1-07B7AAA071AF}" type="datetimeFigureOut">
              <a:rPr kumimoji="1" lang="ja-JP" altLang="en-US" smtClean="0"/>
              <a:pPr/>
              <a:t>2015/7/8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1679071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DBF907C-DED7-46E4-9BF1-07B7AAA071AF}" type="datetimeFigureOut">
              <a:rPr kumimoji="1" lang="ja-JP" altLang="en-US" smtClean="0"/>
              <a:pPr/>
              <a:t>2015/7/8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574025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DBF907C-DED7-46E4-9BF1-07B7AAA071AF}" type="datetimeFigureOut">
              <a:rPr kumimoji="1" lang="ja-JP" altLang="en-US" smtClean="0"/>
              <a:pPr/>
              <a:t>2015/7/8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1947695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F907C-DED7-46E4-9BF1-07B7AAA071AF}" type="datetimeFigureOut">
              <a:rPr kumimoji="1" lang="ja-JP" altLang="en-US" smtClean="0"/>
              <a:pPr/>
              <a:t>2015/7/8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DD18F-7DD2-4E51-9F2F-60373661F4E5}" type="slidenum">
              <a:rPr kumimoji="1" lang="ja-JP" altLang="en-US" smtClean="0"/>
              <a:pPr/>
              <a:t>‹#›</a:t>
            </a:fld>
            <a:endParaRPr kumimoji="1" lang="ja-JP" altLang="en-US"/>
          </a:p>
        </p:txBody>
      </p:sp>
    </p:spTree>
    <p:extLst>
      <p:ext uri="{BB962C8B-B14F-4D97-AF65-F5344CB8AC3E}">
        <p14:creationId xmlns:p14="http://schemas.microsoft.com/office/powerpoint/2010/main" val="4277761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Teen court</a:t>
            </a:r>
            <a:endParaRPr kumimoji="1" lang="ja-JP" altLang="en-US" dirty="0"/>
          </a:p>
        </p:txBody>
      </p:sp>
      <p:sp>
        <p:nvSpPr>
          <p:cNvPr id="3" name="サブタイトル 2"/>
          <p:cNvSpPr>
            <a:spLocks noGrp="1"/>
          </p:cNvSpPr>
          <p:nvPr>
            <p:ph type="subTitle" idx="1"/>
          </p:nvPr>
        </p:nvSpPr>
        <p:spPr/>
        <p:txBody>
          <a:bodyPr/>
          <a:lstStyle/>
          <a:p>
            <a:r>
              <a:rPr lang="ja-JP" altLang="en-US" dirty="0"/>
              <a:t>厳罰</a:t>
            </a:r>
            <a:r>
              <a:rPr lang="ja-JP" altLang="en-US" dirty="0" smtClean="0"/>
              <a:t>主義と異なる更生法</a:t>
            </a:r>
            <a:endParaRPr kumimoji="1" lang="ja-JP" altLang="en-US" dirty="0"/>
          </a:p>
        </p:txBody>
      </p:sp>
    </p:spTree>
    <p:extLst>
      <p:ext uri="{BB962C8B-B14F-4D97-AF65-F5344CB8AC3E}">
        <p14:creationId xmlns:p14="http://schemas.microsoft.com/office/powerpoint/2010/main" val="1259232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少年犯罪の扱い</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１９世紀まで　児童からは大人と区別せず</a:t>
            </a:r>
            <a:endParaRPr kumimoji="1" lang="en-US" altLang="ja-JP" dirty="0" smtClean="0"/>
          </a:p>
          <a:p>
            <a:r>
              <a:rPr lang="ja-JP" altLang="en-US" dirty="0" smtClean="0"/>
              <a:t>１９世紀末、アメリカで少年法成立　保護主義</a:t>
            </a:r>
            <a:endParaRPr lang="en-US" altLang="ja-JP" dirty="0" smtClean="0"/>
          </a:p>
          <a:p>
            <a:r>
              <a:rPr kumimoji="1" lang="ja-JP" altLang="en-US" dirty="0" smtClean="0"/>
              <a:t>戦後、日本に導入</a:t>
            </a:r>
            <a:endParaRPr kumimoji="1" lang="en-US" altLang="ja-JP" dirty="0" smtClean="0"/>
          </a:p>
          <a:p>
            <a:r>
              <a:rPr lang="ja-JP" altLang="en-US" dirty="0" smtClean="0"/>
              <a:t>１９７０－８０年代アメリカは厳罰主義に転換</a:t>
            </a:r>
            <a:endParaRPr lang="en-US" altLang="ja-JP" dirty="0" smtClean="0"/>
          </a:p>
          <a:p>
            <a:r>
              <a:rPr kumimoji="1" lang="ja-JP" altLang="en-US" dirty="0" smtClean="0"/>
              <a:t>犯罪数は改善されず</a:t>
            </a:r>
            <a:endParaRPr kumimoji="1" lang="en-US" altLang="ja-JP" dirty="0" smtClean="0"/>
          </a:p>
          <a:p>
            <a:pPr lvl="1"/>
            <a:r>
              <a:rPr lang="ja-JP" altLang="en-US" dirty="0"/>
              <a:t>厳罰</a:t>
            </a:r>
            <a:r>
              <a:rPr lang="ja-JP" altLang="en-US" dirty="0" smtClean="0"/>
              <a:t>主義</a:t>
            </a:r>
            <a:r>
              <a:rPr lang="ja-JP" altLang="en-US" dirty="0"/>
              <a:t>（大人</a:t>
            </a:r>
            <a:r>
              <a:rPr lang="ja-JP" altLang="en-US" dirty="0" smtClean="0"/>
              <a:t>と同じ刑事裁判）は人的・資金的資源を必要</a:t>
            </a:r>
            <a:endParaRPr lang="en-US" altLang="ja-JP" dirty="0" smtClean="0"/>
          </a:p>
          <a:p>
            <a:pPr lvl="1"/>
            <a:r>
              <a:rPr lang="ja-JP" altLang="en-US" dirty="0" smtClean="0"/>
              <a:t>軽犯罪の放置⇒犯罪者として育つ</a:t>
            </a:r>
            <a:endParaRPr lang="en-US" altLang="ja-JP" dirty="0" smtClean="0"/>
          </a:p>
          <a:p>
            <a:endParaRPr kumimoji="1" lang="ja-JP" altLang="en-US" dirty="0"/>
          </a:p>
        </p:txBody>
      </p:sp>
    </p:spTree>
    <p:extLst>
      <p:ext uri="{BB962C8B-B14F-4D97-AF65-F5344CB8AC3E}">
        <p14:creationId xmlns:p14="http://schemas.microsoft.com/office/powerpoint/2010/main" val="2557160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Teen court</a:t>
            </a:r>
            <a:r>
              <a:rPr kumimoji="1" lang="ja-JP" altLang="en-US" dirty="0" smtClean="0"/>
              <a:t>の構想</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８０年代テキサスのオデッサの母親</a:t>
            </a:r>
            <a:endParaRPr kumimoji="1" lang="en-US" altLang="ja-JP" dirty="0" smtClean="0"/>
          </a:p>
          <a:p>
            <a:r>
              <a:rPr lang="ja-JP" altLang="en-US" dirty="0" smtClean="0"/>
              <a:t>初犯で対応</a:t>
            </a:r>
            <a:endParaRPr lang="en-US" altLang="ja-JP" dirty="0" smtClean="0"/>
          </a:p>
          <a:p>
            <a:r>
              <a:rPr kumimoji="1" lang="ja-JP" altLang="en-US" dirty="0"/>
              <a:t>同年齢</a:t>
            </a:r>
            <a:r>
              <a:rPr kumimoji="1" lang="ja-JP" altLang="en-US" dirty="0" smtClean="0"/>
              <a:t>の</a:t>
            </a:r>
            <a:r>
              <a:rPr kumimoji="1" lang="ja-JP" altLang="en-US" dirty="0"/>
              <a:t>人</a:t>
            </a:r>
            <a:r>
              <a:rPr kumimoji="1" lang="ja-JP" altLang="en-US" dirty="0" smtClean="0"/>
              <a:t>が裁く（</a:t>
            </a:r>
            <a:r>
              <a:rPr kumimoji="1" lang="en-US" altLang="ja-JP" dirty="0" smtClean="0"/>
              <a:t>peer court)</a:t>
            </a:r>
          </a:p>
          <a:p>
            <a:r>
              <a:rPr lang="ja-JP" altLang="en-US" dirty="0" smtClean="0"/>
              <a:t>修復的司法の考えを導入</a:t>
            </a:r>
            <a:endParaRPr lang="en-US" altLang="ja-JP" dirty="0" smtClean="0"/>
          </a:p>
          <a:p>
            <a:r>
              <a:rPr kumimoji="1" lang="ja-JP" altLang="en-US" dirty="0" smtClean="0"/>
              <a:t>公開でより厳しい</a:t>
            </a:r>
            <a:r>
              <a:rPr kumimoji="1" lang="ja-JP" altLang="en-US" dirty="0" smtClean="0"/>
              <a:t>裁き</a:t>
            </a:r>
          </a:p>
          <a:p>
            <a:r>
              <a:rPr lang="ja-JP" altLang="en-US" dirty="0" smtClean="0"/>
              <a:t>ダイバージョンプログラムとして、正規の司法手続となっている。（ただし設置は自治体で任意）</a:t>
            </a:r>
            <a:endParaRPr kumimoji="1" lang="ja-JP" altLang="en-US" dirty="0"/>
          </a:p>
        </p:txBody>
      </p:sp>
    </p:spTree>
    <p:extLst>
      <p:ext uri="{BB962C8B-B14F-4D97-AF65-F5344CB8AC3E}">
        <p14:creationId xmlns:p14="http://schemas.microsoft.com/office/powerpoint/2010/main" val="578700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基本的考え</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少年の犯罪は大人社会への反抗で自立への過程と考えることも重要</a:t>
            </a:r>
          </a:p>
          <a:p>
            <a:r>
              <a:rPr lang="ja-JP" altLang="en-US" dirty="0" smtClean="0"/>
              <a:t>初犯の軽い時期に</a:t>
            </a:r>
            <a:r>
              <a:rPr lang="ja-JP" altLang="en-US" dirty="0"/>
              <a:t>しっかり</a:t>
            </a:r>
            <a:r>
              <a:rPr lang="ja-JP" altLang="en-US" dirty="0" smtClean="0"/>
              <a:t>と罪の自覚</a:t>
            </a:r>
            <a:r>
              <a:rPr lang="ja-JP" altLang="en-US" dirty="0"/>
              <a:t>と</a:t>
            </a:r>
            <a:r>
              <a:rPr lang="ja-JP" altLang="en-US" dirty="0" smtClean="0"/>
              <a:t>、自己コントロールを学ばせることが大切</a:t>
            </a:r>
          </a:p>
          <a:p>
            <a:r>
              <a:rPr kumimoji="1" lang="ja-JP" altLang="en-US" dirty="0" smtClean="0"/>
              <a:t>少年犯罪への対応は地域全体での課題</a:t>
            </a:r>
          </a:p>
          <a:p>
            <a:r>
              <a:rPr lang="ja-JP" altLang="en-US" dirty="0" smtClean="0"/>
              <a:t>少年犯罪は社会の安全</a:t>
            </a:r>
            <a:r>
              <a:rPr lang="ja-JP" altLang="en-US" dirty="0"/>
              <a:t>へ</a:t>
            </a:r>
            <a:r>
              <a:rPr lang="ja-JP" altLang="en-US" dirty="0" smtClean="0"/>
              <a:t>の脅威</a:t>
            </a:r>
            <a:r>
              <a:rPr lang="ja-JP" altLang="en-US" dirty="0"/>
              <a:t>であり</a:t>
            </a:r>
            <a:r>
              <a:rPr lang="ja-JP" altLang="en-US" dirty="0" smtClean="0"/>
              <a:t>、初期の解決が社会的負荷（人的・金銭的）を軽くする</a:t>
            </a:r>
          </a:p>
          <a:p>
            <a:r>
              <a:rPr kumimoji="1" lang="ja-JP" altLang="en-US" dirty="0" smtClean="0"/>
              <a:t>少年に責任感をもたせる</a:t>
            </a:r>
            <a:r>
              <a:rPr kumimoji="1" lang="ja-JP" altLang="en-US" dirty="0"/>
              <a:t>ため</a:t>
            </a:r>
            <a:r>
              <a:rPr kumimoji="1" lang="ja-JP" altLang="en-US" dirty="0" smtClean="0"/>
              <a:t>の方法が</a:t>
            </a:r>
            <a:r>
              <a:rPr kumimoji="1" lang="ja-JP" altLang="en-US" dirty="0"/>
              <a:t>必要</a:t>
            </a:r>
          </a:p>
        </p:txBody>
      </p:sp>
    </p:spTree>
    <p:extLst>
      <p:ext uri="{BB962C8B-B14F-4D97-AF65-F5344CB8AC3E}">
        <p14:creationId xmlns:p14="http://schemas.microsoft.com/office/powerpoint/2010/main" val="2134345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Teen court</a:t>
            </a:r>
            <a:r>
              <a:rPr kumimoji="1" lang="ja-JP" altLang="en-US" dirty="0" smtClean="0"/>
              <a:t>の実際</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dirty="0" smtClean="0"/>
              <a:t>Teen court </a:t>
            </a:r>
            <a:r>
              <a:rPr lang="ja-JP" altLang="en-US" dirty="0" smtClean="0"/>
              <a:t>を受けられる者</a:t>
            </a:r>
            <a:endParaRPr lang="en-US" altLang="ja-JP" dirty="0" smtClean="0"/>
          </a:p>
          <a:p>
            <a:pPr lvl="1"/>
            <a:r>
              <a:rPr lang="ja-JP" altLang="en-US" dirty="0" smtClean="0"/>
              <a:t>軽犯罪を犯した</a:t>
            </a:r>
            <a:r>
              <a:rPr lang="ja-JP" altLang="en-US" dirty="0" smtClean="0"/>
              <a:t>初犯少年（殺人・レイプは不可）</a:t>
            </a:r>
            <a:endParaRPr lang="en-US" altLang="ja-JP" dirty="0" smtClean="0"/>
          </a:p>
          <a:p>
            <a:pPr lvl="1"/>
            <a:r>
              <a:rPr kumimoji="1" lang="ja-JP" altLang="en-US" dirty="0" smtClean="0"/>
              <a:t>正規の少年裁判所ではなく、ＴＣを選択</a:t>
            </a:r>
            <a:r>
              <a:rPr kumimoji="1" lang="ja-JP" altLang="en-US" dirty="0" smtClean="0"/>
              <a:t>した者</a:t>
            </a:r>
            <a:endParaRPr kumimoji="1" lang="en-US" altLang="ja-JP" dirty="0" smtClean="0"/>
          </a:p>
          <a:p>
            <a:r>
              <a:rPr lang="ja-JP" altLang="en-US" dirty="0"/>
              <a:t>誰</a:t>
            </a:r>
            <a:r>
              <a:rPr lang="ja-JP" altLang="en-US" dirty="0" smtClean="0"/>
              <a:t>が</a:t>
            </a:r>
            <a:r>
              <a:rPr lang="ja-JP" altLang="en-US" dirty="0"/>
              <a:t>裁く</a:t>
            </a:r>
            <a:r>
              <a:rPr lang="ja-JP" altLang="en-US" dirty="0" smtClean="0"/>
              <a:t>か</a:t>
            </a:r>
            <a:endParaRPr lang="en-US" altLang="ja-JP" dirty="0" smtClean="0"/>
          </a:p>
          <a:p>
            <a:pPr lvl="1"/>
            <a:r>
              <a:rPr lang="ja-JP" altLang="en-US" dirty="0" smtClean="0"/>
              <a:t>検事</a:t>
            </a:r>
            <a:r>
              <a:rPr lang="ja-JP" altLang="en-US" dirty="0"/>
              <a:t>・</a:t>
            </a:r>
            <a:r>
              <a:rPr lang="ja-JP" altLang="en-US" dirty="0" smtClean="0"/>
              <a:t>弁護士　ボランティアで講習を受ける</a:t>
            </a:r>
            <a:endParaRPr lang="en-US" altLang="ja-JP" dirty="0" smtClean="0"/>
          </a:p>
          <a:p>
            <a:pPr lvl="1"/>
            <a:r>
              <a:rPr kumimoji="1" lang="ja-JP" altLang="en-US" dirty="0" smtClean="0"/>
              <a:t>陪審員　ボランティアと罰として行う者</a:t>
            </a:r>
            <a:endParaRPr kumimoji="1" lang="en-US" altLang="ja-JP" dirty="0" smtClean="0"/>
          </a:p>
          <a:p>
            <a:r>
              <a:rPr lang="ja-JP" altLang="en-US" dirty="0"/>
              <a:t>主</a:t>
            </a:r>
            <a:r>
              <a:rPr lang="ja-JP" altLang="en-US" dirty="0" smtClean="0"/>
              <a:t>な判決</a:t>
            </a:r>
            <a:endParaRPr lang="en-US" altLang="ja-JP" dirty="0" smtClean="0"/>
          </a:p>
          <a:p>
            <a:pPr lvl="1"/>
            <a:r>
              <a:rPr kumimoji="1" lang="ja-JP" altLang="en-US" dirty="0"/>
              <a:t>社会</a:t>
            </a:r>
            <a:r>
              <a:rPr kumimoji="1" lang="ja-JP" altLang="en-US" dirty="0" smtClean="0"/>
              <a:t>奉仕・反省文・陪審員</a:t>
            </a:r>
            <a:endParaRPr kumimoji="1" lang="en-US" altLang="ja-JP" dirty="0" smtClean="0"/>
          </a:p>
          <a:p>
            <a:pPr lvl="1"/>
            <a:r>
              <a:rPr lang="ja-JP" altLang="en-US" dirty="0" smtClean="0"/>
              <a:t>修復的</a:t>
            </a:r>
            <a:r>
              <a:rPr lang="ja-JP" altLang="en-US" dirty="0"/>
              <a:t>司法</a:t>
            </a:r>
            <a:r>
              <a:rPr lang="ja-JP" altLang="en-US" dirty="0" smtClean="0"/>
              <a:t>の要素</a:t>
            </a:r>
            <a:r>
              <a:rPr lang="ja-JP" altLang="en-US" dirty="0"/>
              <a:t>（</a:t>
            </a:r>
            <a:r>
              <a:rPr lang="ja-JP" altLang="en-US" dirty="0" smtClean="0"/>
              <a:t>被害者の声）・弁償</a:t>
            </a:r>
            <a:endParaRPr kumimoji="1" lang="ja-JP" altLang="en-US" dirty="0"/>
          </a:p>
        </p:txBody>
      </p:sp>
    </p:spTree>
    <p:extLst>
      <p:ext uri="{BB962C8B-B14F-4D97-AF65-F5344CB8AC3E}">
        <p14:creationId xmlns:p14="http://schemas.microsoft.com/office/powerpoint/2010/main" val="3269878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成果と批判</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成果は再犯率の低下（正規の青少年裁判を受けた者との比較）</a:t>
            </a:r>
            <a:endParaRPr kumimoji="1" lang="en-US" altLang="ja-JP" dirty="0" smtClean="0"/>
          </a:p>
          <a:p>
            <a:r>
              <a:rPr lang="ja-JP" altLang="en-US" dirty="0" smtClean="0"/>
              <a:t>理由　判決を実行すると犯罪歴が</a:t>
            </a:r>
            <a:r>
              <a:rPr lang="ja-JP" altLang="en-US" dirty="0"/>
              <a:t>抹消</a:t>
            </a:r>
            <a:r>
              <a:rPr lang="ja-JP" altLang="en-US" dirty="0" smtClean="0"/>
              <a:t>される</a:t>
            </a:r>
            <a:endParaRPr lang="en-US" altLang="ja-JP" dirty="0" smtClean="0"/>
          </a:p>
          <a:p>
            <a:r>
              <a:rPr kumimoji="1" lang="ja-JP" altLang="en-US" dirty="0" smtClean="0"/>
              <a:t>批判　学校で行われる場合、追求的になりがち（山口直也）</a:t>
            </a:r>
            <a:endParaRPr kumimoji="1" lang="en-US" altLang="ja-JP" dirty="0" smtClean="0"/>
          </a:p>
          <a:p>
            <a:r>
              <a:rPr lang="ja-JP" altLang="en-US" dirty="0" smtClean="0"/>
              <a:t>困難　資金の問題　ダイバージョンプログラムなので、公費投入が少ない。</a:t>
            </a:r>
            <a:endParaRPr kumimoji="1" lang="ja-JP" altLang="en-US" dirty="0"/>
          </a:p>
        </p:txBody>
      </p:sp>
    </p:spTree>
    <p:extLst>
      <p:ext uri="{BB962C8B-B14F-4D97-AF65-F5344CB8AC3E}">
        <p14:creationId xmlns:p14="http://schemas.microsoft.com/office/powerpoint/2010/main" val="1586842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少年法廷の機能</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アカウンタビリティ</a:t>
            </a:r>
            <a:r>
              <a:rPr lang="ja-JP" altLang="en-US" dirty="0" smtClean="0"/>
              <a:t>への援助 （自己選択）</a:t>
            </a:r>
          </a:p>
          <a:p>
            <a:r>
              <a:rPr lang="ja-JP" altLang="en-US" dirty="0" smtClean="0"/>
              <a:t>他人</a:t>
            </a:r>
            <a:r>
              <a:rPr lang="ja-JP" altLang="en-US" dirty="0" smtClean="0"/>
              <a:t>のために行動することを学ぶ </a:t>
            </a:r>
          </a:p>
          <a:p>
            <a:r>
              <a:rPr lang="ja-JP" altLang="en-US" dirty="0" smtClean="0"/>
              <a:t>法的</a:t>
            </a:r>
            <a:r>
              <a:rPr lang="ja-JP" altLang="en-US" dirty="0" smtClean="0"/>
              <a:t>制度を学び、問題解決のために、他人とコミュニケーションを形成する。（修復的司法） </a:t>
            </a:r>
          </a:p>
          <a:p>
            <a:r>
              <a:rPr lang="ja-JP" altLang="en-US" dirty="0" smtClean="0"/>
              <a:t>能力</a:t>
            </a:r>
            <a:r>
              <a:rPr lang="ja-JP" altLang="en-US" dirty="0" smtClean="0"/>
              <a:t>形成</a:t>
            </a:r>
            <a:r>
              <a:rPr lang="ja-JP" altLang="en-US" smtClean="0"/>
              <a:t>の</a:t>
            </a:r>
            <a:r>
              <a:rPr lang="ja-JP" altLang="en-US" smtClean="0"/>
              <a:t>場（社会奉仕活動・陪審・作文）</a:t>
            </a:r>
            <a:endParaRPr lang="ja-JP" altLang="en-US" dirty="0" smtClean="0"/>
          </a:p>
          <a:p>
            <a:r>
              <a:rPr lang="ja-JP" altLang="en-US" dirty="0" smtClean="0"/>
              <a:t>更生</a:t>
            </a:r>
            <a:r>
              <a:rPr lang="ja-JP" altLang="en-US" dirty="0" smtClean="0"/>
              <a:t>志向を喚起する</a:t>
            </a:r>
          </a:p>
          <a:p>
            <a:r>
              <a:rPr lang="ja-JP" altLang="en-US" dirty="0" smtClean="0"/>
              <a:t>地域</a:t>
            </a:r>
            <a:r>
              <a:rPr lang="ja-JP" altLang="en-US" dirty="0" smtClean="0"/>
              <a:t>で</a:t>
            </a:r>
            <a:r>
              <a:rPr lang="ja-JP" altLang="en-US" dirty="0" smtClean="0"/>
              <a:t>支える（ボランティア、社会奉仕活動の提供）</a:t>
            </a:r>
            <a:endParaRPr lang="ja-JP" altLang="en-US" dirty="0" smtClean="0"/>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288</Words>
  <Application>Microsoft Office PowerPoint</Application>
  <PresentationFormat>画面に合わせる (4:3)</PresentationFormat>
  <Paragraphs>45</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ＭＳ Ｐゴシック</vt:lpstr>
      <vt:lpstr>Arial</vt:lpstr>
      <vt:lpstr>Calibri</vt:lpstr>
      <vt:lpstr>Office ​​テーマ</vt:lpstr>
      <vt:lpstr>Teen court</vt:lpstr>
      <vt:lpstr>少年犯罪の扱い</vt:lpstr>
      <vt:lpstr>Teen courtの構想</vt:lpstr>
      <vt:lpstr>基本的考え</vt:lpstr>
      <vt:lpstr>Teen courtの実際</vt:lpstr>
      <vt:lpstr>成果と批判</vt:lpstr>
      <vt:lpstr>少年法廷の機能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 court</dc:title>
  <dc:creator>Windows User</dc:creator>
  <cp:lastModifiedBy>wakei</cp:lastModifiedBy>
  <cp:revision>6</cp:revision>
  <dcterms:created xsi:type="dcterms:W3CDTF">2013-07-10T05:10:45Z</dcterms:created>
  <dcterms:modified xsi:type="dcterms:W3CDTF">2015-07-08T12:35:26Z</dcterms:modified>
</cp:coreProperties>
</file>