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6" r:id="rId4"/>
    <p:sldId id="257" r:id="rId5"/>
    <p:sldId id="273" r:id="rId6"/>
    <p:sldId id="274" r:id="rId7"/>
    <p:sldId id="275" r:id="rId8"/>
    <p:sldId id="258" r:id="rId9"/>
    <p:sldId id="289" r:id="rId1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7" autoAdjust="0"/>
    <p:restoredTop sz="94660"/>
  </p:normalViewPr>
  <p:slideViewPr>
    <p:cSldViewPr snapToGrid="0">
      <p:cViewPr varScale="1">
        <p:scale>
          <a:sx n="84" d="100"/>
          <a:sy n="84" d="100"/>
        </p:scale>
        <p:origin x="96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10E657-6743-49C6-BE0C-9D5B3318BD09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299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4E9B3C-6A4D-4DC9-AE34-85FD3D8BC759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962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AE2C5C-7CF8-4367-850C-2F060DB4B398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5381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AD797-D0F3-440F-88D0-60ADB869222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2017/6/13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9F0F-D3DC-473E-BFAF-BF66B06A4BE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6842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AD797-D0F3-440F-88D0-60ADB869222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2017/6/13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9F0F-D3DC-473E-BFAF-BF66B06A4BE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7439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AD797-D0F3-440F-88D0-60ADB869222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2017/6/13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9F0F-D3DC-473E-BFAF-BF66B06A4BE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7755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AD797-D0F3-440F-88D0-60ADB869222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2017/6/13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9F0F-D3DC-473E-BFAF-BF66B06A4BE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9367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AD797-D0F3-440F-88D0-60ADB869222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2017/6/13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9F0F-D3DC-473E-BFAF-BF66B06A4BE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5303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AD797-D0F3-440F-88D0-60ADB869222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2017/6/13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9F0F-D3DC-473E-BFAF-BF66B06A4BE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9557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AD797-D0F3-440F-88D0-60ADB869222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2017/6/13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9F0F-D3DC-473E-BFAF-BF66B06A4BE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0599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AD797-D0F3-440F-88D0-60ADB869222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2017/6/13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9F0F-D3DC-473E-BFAF-BF66B06A4BE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307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3FEA58-C6C0-4415-ADE7-710925729AB5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3252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AD797-D0F3-440F-88D0-60ADB869222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2017/6/13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9F0F-D3DC-473E-BFAF-BF66B06A4BE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3932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AD797-D0F3-440F-88D0-60ADB869222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2017/6/13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9F0F-D3DC-473E-BFAF-BF66B06A4BE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1916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AD797-D0F3-440F-88D0-60ADB869222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2017/6/13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9F0F-D3DC-473E-BFAF-BF66B06A4BE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8820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6183E-EBF5-4E7C-BB04-47D8B6188FED}" type="datetimeFigureOut">
              <a:rPr kumimoji="1" lang="ja-JP" altLang="en-US" smtClean="0"/>
              <a:t>2017/6/13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9EDD6-E2DE-4E46-B96E-18573AAD6F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56850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6183E-EBF5-4E7C-BB04-47D8B6188FED}" type="datetimeFigureOut">
              <a:rPr kumimoji="1" lang="ja-JP" altLang="en-US" smtClean="0"/>
              <a:t>2017/6/13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9EDD6-E2DE-4E46-B96E-18573AAD6F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39097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6183E-EBF5-4E7C-BB04-47D8B6188FED}" type="datetimeFigureOut">
              <a:rPr kumimoji="1" lang="ja-JP" altLang="en-US" smtClean="0"/>
              <a:t>2017/6/13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9EDD6-E2DE-4E46-B96E-18573AAD6F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79046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6183E-EBF5-4E7C-BB04-47D8B6188FED}" type="datetimeFigureOut">
              <a:rPr kumimoji="1" lang="ja-JP" altLang="en-US" smtClean="0"/>
              <a:t>2017/6/13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9EDD6-E2DE-4E46-B96E-18573AAD6F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94161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6183E-EBF5-4E7C-BB04-47D8B6188FED}" type="datetimeFigureOut">
              <a:rPr kumimoji="1" lang="ja-JP" altLang="en-US" smtClean="0"/>
              <a:t>2017/6/13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9EDD6-E2DE-4E46-B96E-18573AAD6F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39958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6183E-EBF5-4E7C-BB04-47D8B6188FED}" type="datetimeFigureOut">
              <a:rPr kumimoji="1" lang="ja-JP" altLang="en-US" smtClean="0"/>
              <a:t>2017/6/13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9EDD6-E2DE-4E46-B96E-18573AAD6F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03988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6183E-EBF5-4E7C-BB04-47D8B6188FED}" type="datetimeFigureOut">
              <a:rPr kumimoji="1" lang="ja-JP" altLang="en-US" smtClean="0"/>
              <a:t>2017/6/13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9EDD6-E2DE-4E46-B96E-18573AAD6F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2815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08C159-E3FB-47D0-B59C-DBABA853B2A2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07993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6183E-EBF5-4E7C-BB04-47D8B6188FED}" type="datetimeFigureOut">
              <a:rPr kumimoji="1" lang="ja-JP" altLang="en-US" smtClean="0"/>
              <a:t>2017/6/13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9EDD6-E2DE-4E46-B96E-18573AAD6F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295886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6183E-EBF5-4E7C-BB04-47D8B6188FED}" type="datetimeFigureOut">
              <a:rPr kumimoji="1" lang="ja-JP" altLang="en-US" smtClean="0"/>
              <a:t>2017/6/13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9EDD6-E2DE-4E46-B96E-18573AAD6F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616756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6183E-EBF5-4E7C-BB04-47D8B6188FED}" type="datetimeFigureOut">
              <a:rPr kumimoji="1" lang="ja-JP" altLang="en-US" smtClean="0"/>
              <a:t>2017/6/13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9EDD6-E2DE-4E46-B96E-18573AAD6F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1087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6183E-EBF5-4E7C-BB04-47D8B6188FED}" type="datetimeFigureOut">
              <a:rPr kumimoji="1" lang="ja-JP" altLang="en-US" smtClean="0"/>
              <a:t>2017/6/13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9EDD6-E2DE-4E46-B96E-18573AAD6F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1606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9306DF-488E-4EE4-9800-D08D485F7F99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515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B8EB8-C2D5-4823-9B52-3AF21BE31CC4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854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13627D-7CF6-4C23-B044-8463716C0E3C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508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76D58F-E550-497F-B5C7-DE6295FA818C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302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D5F909-6832-48AE-B9BC-2DF292EA8181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875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A94FD8-81A9-4BCA-8F13-66CC8883D79D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473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5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40709AF-5971-44A4-ADEE-C3FE7D9074F7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91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" charset="0"/>
          <a:ea typeface="ＭＳ Ｐゴシック" charset="-128"/>
        </a:defRPr>
      </a:lvl5pPr>
      <a:lvl6pPr marL="342900" algn="ctr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" charset="0"/>
          <a:ea typeface="ＭＳ Ｐゴシック" charset="-128"/>
        </a:defRPr>
      </a:lvl6pPr>
      <a:lvl7pPr marL="685800" algn="ctr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" charset="0"/>
          <a:ea typeface="ＭＳ Ｐゴシック" charset="-128"/>
        </a:defRPr>
      </a:lvl7pPr>
      <a:lvl8pPr marL="1028700" algn="ctr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" charset="0"/>
          <a:ea typeface="ＭＳ Ｐゴシック" charset="-128"/>
        </a:defRPr>
      </a:lvl8pPr>
      <a:lvl9pPr marL="1371600" algn="ctr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257175" indent="-257175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fontAlgn="base">
        <a:spcBef>
          <a:spcPct val="20000"/>
        </a:spcBef>
        <a:spcAft>
          <a:spcPct val="0"/>
        </a:spcAft>
        <a:buChar char="–"/>
        <a:defRPr kumimoji="1" sz="2100">
          <a:solidFill>
            <a:schemeClr val="tx1"/>
          </a:solidFill>
          <a:latin typeface="+mn-lt"/>
          <a:ea typeface="+mn-ea"/>
        </a:defRPr>
      </a:lvl2pPr>
      <a:lvl3pPr marL="857250" indent="-171450" algn="l" rtl="0" fontAlgn="base">
        <a:spcBef>
          <a:spcPct val="20000"/>
        </a:spcBef>
        <a:spcAft>
          <a:spcPct val="0"/>
        </a:spcAft>
        <a:buChar char="•"/>
        <a:defRPr kumimoji="1" sz="1800">
          <a:solidFill>
            <a:schemeClr val="tx1"/>
          </a:solidFill>
          <a:latin typeface="+mn-lt"/>
          <a:ea typeface="+mn-ea"/>
        </a:defRPr>
      </a:lvl3pPr>
      <a:lvl4pPr marL="1200150" indent="-171450" algn="l" rtl="0" fontAlgn="base">
        <a:spcBef>
          <a:spcPct val="20000"/>
        </a:spcBef>
        <a:spcAft>
          <a:spcPct val="0"/>
        </a:spcAft>
        <a:buChar char="–"/>
        <a:defRPr kumimoji="1" sz="1500">
          <a:solidFill>
            <a:schemeClr val="tx1"/>
          </a:solidFill>
          <a:latin typeface="+mn-lt"/>
          <a:ea typeface="+mn-ea"/>
        </a:defRPr>
      </a:lvl4pPr>
      <a:lvl5pPr marL="1543050" indent="-171450" algn="l" rtl="0" fontAlgn="base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AD797-D0F3-440F-88D0-60ADB869222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2017/6/13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39F0F-D3DC-473E-BFAF-BF66B06A4BE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639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685800" rtl="0" eaLnBrk="1" latinLnBrk="0" hangingPunct="1"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6183E-EBF5-4E7C-BB04-47D8B6188FED}" type="datetimeFigureOut">
              <a:rPr kumimoji="1" lang="ja-JP" altLang="en-US" smtClean="0"/>
              <a:t>2017/6/13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9EDD6-E2DE-4E46-B96E-18573AAD6F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6919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サドベリバレイとシュタイナー教育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2481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サドベリバレイの人間観</a:t>
            </a:r>
            <a:endParaRPr lang="ja-JP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人間は共同的存在（アメリカ独立時の小さな共同体－みんなで決める）</a:t>
            </a:r>
          </a:p>
          <a:p>
            <a:r>
              <a:rPr lang="ja-JP" altLang="en-US" dirty="0"/>
              <a:t>民主</a:t>
            </a:r>
            <a:r>
              <a:rPr lang="ja-JP" altLang="en-US" dirty="0" smtClean="0"/>
              <a:t>主義的規範の実践（一人の価値が同じ－全校集会）</a:t>
            </a:r>
          </a:p>
          <a:p>
            <a:r>
              <a:rPr lang="ja-JP" altLang="en-US" dirty="0" smtClean="0"/>
              <a:t>責任感の育成（選択・実践・責任の保障）</a:t>
            </a:r>
          </a:p>
          <a:p>
            <a:r>
              <a:rPr lang="ja-JP" altLang="en-US" dirty="0" smtClean="0"/>
              <a:t>教育</a:t>
            </a:r>
            <a:r>
              <a:rPr lang="ja-JP" altLang="en-US" dirty="0"/>
              <a:t>と自主性の育成は両立する</a:t>
            </a:r>
            <a:r>
              <a:rPr lang="ja-JP" altLang="en-US" dirty="0" smtClean="0"/>
              <a:t>か（しない－自主性こそ大切）</a:t>
            </a:r>
          </a:p>
          <a:p>
            <a:r>
              <a:rPr lang="ja-JP" altLang="en-US" dirty="0" smtClean="0"/>
              <a:t>ルールは全員で（司法委員会と全校集会）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10836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サドベリバレイ校の特質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出席すること以外はまったく自由</a:t>
            </a:r>
          </a:p>
          <a:p>
            <a:r>
              <a:rPr lang="ja-JP" altLang="en-US"/>
              <a:t>一日の過ごし方はすべて自分で決める</a:t>
            </a:r>
          </a:p>
          <a:p>
            <a:r>
              <a:rPr lang="ja-JP" altLang="en-US"/>
              <a:t>決まったカリキュラムはなく、授業は生徒と教える人（大人・先輩）との契約による</a:t>
            </a:r>
          </a:p>
          <a:p>
            <a:r>
              <a:rPr lang="ja-JP" altLang="en-US"/>
              <a:t>ルールは生徒とスタッフが平等な会議で決定</a:t>
            </a:r>
          </a:p>
        </p:txBody>
      </p:sp>
    </p:spTree>
    <p:extLst>
      <p:ext uri="{BB962C8B-B14F-4D97-AF65-F5344CB8AC3E}">
        <p14:creationId xmlns:p14="http://schemas.microsoft.com/office/powerpoint/2010/main" val="4161271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サドベリバレイの人間観</a:t>
            </a:r>
            <a:endParaRPr lang="ja-JP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人間は共同的存在（アメリカ独立時の小さな共同体－みんなで決める）</a:t>
            </a:r>
          </a:p>
          <a:p>
            <a:r>
              <a:rPr lang="ja-JP" altLang="en-US" dirty="0"/>
              <a:t>民主</a:t>
            </a:r>
            <a:r>
              <a:rPr lang="ja-JP" altLang="en-US" dirty="0" smtClean="0"/>
              <a:t>主義的規範の実践（一人の価値が同じ－全校集会）</a:t>
            </a:r>
          </a:p>
          <a:p>
            <a:r>
              <a:rPr lang="ja-JP" altLang="en-US" dirty="0" smtClean="0"/>
              <a:t>責任感の育成（選択・実践・責任の保障）</a:t>
            </a:r>
          </a:p>
          <a:p>
            <a:r>
              <a:rPr lang="ja-JP" altLang="en-US" dirty="0" smtClean="0"/>
              <a:t>教育</a:t>
            </a:r>
            <a:r>
              <a:rPr lang="ja-JP" altLang="en-US" dirty="0"/>
              <a:t>と自主性の育成は両立する</a:t>
            </a:r>
            <a:r>
              <a:rPr lang="ja-JP" altLang="en-US" dirty="0" smtClean="0"/>
              <a:t>か（しない－自主性こそ大切）</a:t>
            </a:r>
          </a:p>
          <a:p>
            <a:r>
              <a:rPr lang="ja-JP" altLang="en-US" dirty="0" smtClean="0"/>
              <a:t>ルールは全員で（司法委員会と全校集会）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96004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サドベリバレイへの批判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勉強するのか　（３年生）</a:t>
            </a:r>
          </a:p>
          <a:p>
            <a:r>
              <a:rPr lang="ja-JP" altLang="en-US"/>
              <a:t>偏った知識になってしまう　（３年生）</a:t>
            </a:r>
          </a:p>
          <a:p>
            <a:r>
              <a:rPr lang="ja-JP" altLang="en-US"/>
              <a:t>わがまま、自分勝手な人間に育つ</a:t>
            </a:r>
          </a:p>
          <a:p>
            <a:r>
              <a:rPr lang="ja-JP" altLang="en-US"/>
              <a:t>耐性のない人間になる</a:t>
            </a:r>
          </a:p>
          <a:p>
            <a:r>
              <a:rPr lang="ja-JP" altLang="en-US"/>
              <a:t>責任感がなくなる</a:t>
            </a:r>
          </a:p>
          <a:p>
            <a:r>
              <a:rPr lang="ja-JP" altLang="en-US"/>
              <a:t>社会性が育たない</a:t>
            </a:r>
          </a:p>
          <a:p>
            <a:r>
              <a:rPr lang="ja-JP" altLang="en-US"/>
              <a:t>モラル・責任感が育たない</a:t>
            </a:r>
          </a:p>
        </p:txBody>
      </p:sp>
    </p:spTree>
    <p:extLst>
      <p:ext uri="{BB962C8B-B14F-4D97-AF65-F5344CB8AC3E}">
        <p14:creationId xmlns:p14="http://schemas.microsoft.com/office/powerpoint/2010/main" val="2513070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サドベリバレイへの批判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勉強するのか　（３年生）</a:t>
            </a:r>
          </a:p>
          <a:p>
            <a:r>
              <a:rPr lang="ja-JP" altLang="en-US"/>
              <a:t>偏った知識になってしまう　（３年生）</a:t>
            </a:r>
          </a:p>
          <a:p>
            <a:r>
              <a:rPr lang="ja-JP" altLang="en-US"/>
              <a:t>わがまま、自分勝手な人間に育つ</a:t>
            </a:r>
          </a:p>
          <a:p>
            <a:r>
              <a:rPr lang="ja-JP" altLang="en-US"/>
              <a:t>耐性のない人間になる</a:t>
            </a:r>
          </a:p>
          <a:p>
            <a:r>
              <a:rPr lang="ja-JP" altLang="en-US"/>
              <a:t>責任感がなくなる</a:t>
            </a:r>
          </a:p>
          <a:p>
            <a:r>
              <a:rPr lang="ja-JP" altLang="en-US"/>
              <a:t>社会性が育たない</a:t>
            </a:r>
          </a:p>
          <a:p>
            <a:r>
              <a:rPr lang="ja-JP" altLang="en-US"/>
              <a:t>モラル・責任感が育たない</a:t>
            </a:r>
          </a:p>
        </p:txBody>
      </p:sp>
    </p:spTree>
    <p:extLst>
      <p:ext uri="{BB962C8B-B14F-4D97-AF65-F5344CB8AC3E}">
        <p14:creationId xmlns:p14="http://schemas.microsoft.com/office/powerpoint/2010/main" val="58704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斉藤喜博とグリンバーグ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二人の共通性</a:t>
            </a:r>
          </a:p>
          <a:p>
            <a:pPr lvl="1"/>
            <a:r>
              <a:rPr lang="ja-JP" altLang="en-US" dirty="0" smtClean="0"/>
              <a:t>子どもが解放されたときもっとも成長する</a:t>
            </a:r>
          </a:p>
          <a:p>
            <a:pPr lvl="1"/>
            <a:r>
              <a:rPr kumimoji="1" lang="ja-JP" altLang="en-US" dirty="0" smtClean="0"/>
              <a:t>教育は知識</a:t>
            </a:r>
            <a:r>
              <a:rPr lang="ja-JP" altLang="en-US" dirty="0" smtClean="0"/>
              <a:t>の伝達ではなく、創造性</a:t>
            </a:r>
          </a:p>
          <a:p>
            <a:pPr lvl="2"/>
            <a:r>
              <a:rPr lang="ja-JP" altLang="en-US" dirty="0" smtClean="0"/>
              <a:t>未来の学力とポストモダンに必要な資質</a:t>
            </a:r>
          </a:p>
          <a:p>
            <a:r>
              <a:rPr kumimoji="1" lang="ja-JP" altLang="en-US" dirty="0" smtClean="0"/>
              <a:t>相違</a:t>
            </a:r>
          </a:p>
          <a:p>
            <a:pPr lvl="1"/>
            <a:r>
              <a:rPr lang="ja-JP" altLang="en-US" dirty="0" smtClean="0"/>
              <a:t>斉藤　教師の高い技術による指導が重要</a:t>
            </a:r>
          </a:p>
          <a:p>
            <a:pPr lvl="1"/>
            <a:r>
              <a:rPr kumimoji="1" lang="ja-JP" altLang="en-US" dirty="0" smtClean="0"/>
              <a:t>グリンバーグ　子ども自身が自己教育力をもっている。</a:t>
            </a:r>
          </a:p>
          <a:p>
            <a:r>
              <a:rPr lang="ja-JP" altLang="en-US" dirty="0" smtClean="0"/>
              <a:t>しかし、サドベリバレイはグリンバーグのような優れた指導者がいるからこそ目的が達成できる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16152750"/>
      </p:ext>
    </p:extLst>
  </p:cSld>
  <p:clrMapOvr>
    <a:masterClrMapping/>
  </p:clrMapOvr>
</p:sld>
</file>

<file path=ppt/theme/theme1.xml><?xml version="1.0" encoding="utf-8"?>
<a:theme xmlns:a="http://schemas.openxmlformats.org/drawingml/2006/main" name="1_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616</TotalTime>
  <Words>255</Words>
  <Application>Microsoft Office PowerPoint</Application>
  <PresentationFormat>画面に合わせる 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7</vt:i4>
      </vt:variant>
    </vt:vector>
  </HeadingPairs>
  <TitlesOfParts>
    <vt:vector size="14" baseType="lpstr">
      <vt:lpstr>ＭＳ Ｐゴシック</vt:lpstr>
      <vt:lpstr>Arial</vt:lpstr>
      <vt:lpstr>Calibri</vt:lpstr>
      <vt:lpstr>Calibri Light</vt:lpstr>
      <vt:lpstr>1_標準デザイン</vt:lpstr>
      <vt:lpstr>1_Office テーマ</vt:lpstr>
      <vt:lpstr>Office テーマ</vt:lpstr>
      <vt:lpstr>サドベリバレイとシュタイナー教育</vt:lpstr>
      <vt:lpstr>サドベリバレイの人間観</vt:lpstr>
      <vt:lpstr>サドベリバレイ校の特質</vt:lpstr>
      <vt:lpstr>サドベリバレイの人間観</vt:lpstr>
      <vt:lpstr>サドベリバレイへの批判</vt:lpstr>
      <vt:lpstr>サドベリバレイへの批判</vt:lpstr>
      <vt:lpstr>斉藤喜博とグリンバーグ</vt:lpstr>
    </vt:vector>
  </TitlesOfParts>
  <Company>文教大学学園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サドベリバレイとシュタイナー教育</dc:title>
  <dc:creator>wakei</dc:creator>
  <cp:lastModifiedBy>wakei</cp:lastModifiedBy>
  <cp:revision>13</cp:revision>
  <dcterms:created xsi:type="dcterms:W3CDTF">2015-06-16T00:52:20Z</dcterms:created>
  <dcterms:modified xsi:type="dcterms:W3CDTF">2017-06-12T23:09:42Z</dcterms:modified>
</cp:coreProperties>
</file>