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9" r:id="rId4"/>
    <p:sldId id="262" r:id="rId5"/>
    <p:sldId id="263" r:id="rId6"/>
    <p:sldId id="270" r:id="rId7"/>
    <p:sldId id="265" r:id="rId8"/>
    <p:sldId id="273" r:id="rId9"/>
    <p:sldId id="274" r:id="rId10"/>
    <p:sldId id="276" r:id="rId11"/>
    <p:sldId id="266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BB3EE-66CD-4B14-A80E-AE13A3AD4F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67568-4091-4E21-AE72-D7C9772974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D24EE-FB9B-48F6-ADAA-DD89A02C8E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7D033-4899-41D0-B839-5216F3F09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BE18-45B7-4A4D-A0F4-A7B72FB3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5B9D-3C05-4A52-AB71-E36E3B1FC0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C254-748E-41DF-81D6-384766372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B16FD-911B-4B62-9C21-7BA5DCE4C9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60F6F-7E13-40BF-B1C9-D92D996BE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F1C01-DA8D-411F-B29B-A6D3188B5E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77F8-FF3B-448B-B56F-85193091E8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227A089-C3C1-4228-B449-2DD742018F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生活綴り方の生活指導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コミュニケーションの形成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生活綴り方の教育的意味２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理性的理解と相互理解・共感によって、クラス集団の質を積極的な方向に変える力</a:t>
            </a:r>
          </a:p>
          <a:p>
            <a:r>
              <a:rPr lang="ja-JP" altLang="en-US" dirty="0" smtClean="0"/>
              <a:t>生活綴り方は、貧乏人の教育法という見解</a:t>
            </a:r>
          </a:p>
          <a:p>
            <a:pPr lvl="1"/>
            <a:r>
              <a:rPr lang="ja-JP" altLang="en-US" dirty="0" smtClean="0"/>
              <a:t>経済的貧しさより、教育的貧しさから出てきた</a:t>
            </a:r>
          </a:p>
          <a:p>
            <a:pPr lvl="1"/>
            <a:r>
              <a:rPr kumimoji="1" lang="ja-JP" altLang="en-US" dirty="0" smtClean="0"/>
              <a:t>貧困世帯の増大で、再度意味が出てきた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綴り方実践の近年の困難性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個人情報管理の感覚が浸透</a:t>
            </a:r>
          </a:p>
          <a:p>
            <a:pPr eaLnBrk="1" hangingPunct="1"/>
            <a:r>
              <a:rPr lang="ja-JP" altLang="en-US" smtClean="0"/>
              <a:t>集団を人間的協力の場というより、競争の場としてとらえる感覚</a:t>
            </a:r>
          </a:p>
          <a:p>
            <a:pPr eaLnBrk="1" hangingPunct="1"/>
            <a:r>
              <a:rPr lang="ja-JP" altLang="en-US" smtClean="0"/>
              <a:t>他人に知られたくないという感覚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生活綴り方の教育的意味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ふたつの本質的要素</a:t>
            </a:r>
          </a:p>
          <a:p>
            <a:pPr lvl="1"/>
            <a:r>
              <a:rPr kumimoji="1" lang="ja-JP" altLang="en-US" dirty="0" smtClean="0"/>
              <a:t>「認識」　書くためには深い認識が必要・書くことによって認識が深化する</a:t>
            </a:r>
          </a:p>
          <a:p>
            <a:pPr lvl="1"/>
            <a:r>
              <a:rPr kumimoji="1" lang="ja-JP" altLang="en-US" dirty="0" smtClean="0"/>
              <a:t>「コミュニケーション」　他の人に伝え、</a:t>
            </a:r>
            <a:r>
              <a:rPr lang="ja-JP" altLang="en-US" dirty="0" smtClean="0"/>
              <a:t>他の人の気持や考えを知る</a:t>
            </a:r>
          </a:p>
          <a:p>
            <a:r>
              <a:rPr kumimoji="1" lang="ja-JP" altLang="en-US" dirty="0" smtClean="0"/>
              <a:t>会話との相違</a:t>
            </a:r>
          </a:p>
          <a:p>
            <a:pPr lvl="1"/>
            <a:r>
              <a:rPr lang="ja-JP" altLang="en-US" dirty="0" smtClean="0"/>
              <a:t>会話は感性に訴え、文章は理性に訴える力が強い</a:t>
            </a:r>
          </a:p>
          <a:p>
            <a:pPr lvl="1"/>
            <a:r>
              <a:rPr kumimoji="1" lang="ja-JP" altLang="en-US" dirty="0" smtClean="0"/>
              <a:t>会話は一時的だが、文章は反復が可能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作文による教育（生活綴り方とは）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言語教育は教育の土台　読・聴・話・書</a:t>
            </a:r>
          </a:p>
          <a:p>
            <a:pPr eaLnBrk="1" hangingPunct="1"/>
            <a:r>
              <a:rPr lang="ja-JP" altLang="en-US" dirty="0" smtClean="0"/>
              <a:t>明治期の作文教育　当初から重視　</a:t>
            </a:r>
          </a:p>
          <a:p>
            <a:pPr lvl="1" eaLnBrk="1" hangingPunct="1"/>
            <a:r>
              <a:rPr lang="ja-JP" altLang="en-US" dirty="0" smtClean="0"/>
              <a:t>正式的説明主義→自由発表主義（自発的表現）</a:t>
            </a:r>
          </a:p>
          <a:p>
            <a:pPr eaLnBrk="1" hangingPunct="1"/>
            <a:r>
              <a:rPr lang="ja-JP" altLang="en-US" dirty="0" smtClean="0"/>
              <a:t>ふたつの流派の発生（現在に続いている）</a:t>
            </a:r>
          </a:p>
          <a:p>
            <a:pPr lvl="1" eaLnBrk="1" hangingPunct="1"/>
            <a:r>
              <a:rPr lang="ja-JP" altLang="en-US" dirty="0" smtClean="0"/>
              <a:t>大正期　鈴木三重吉　芸術教育運動（文芸としての綴り方）</a:t>
            </a:r>
          </a:p>
          <a:p>
            <a:pPr lvl="1" eaLnBrk="1" hangingPunct="1"/>
            <a:r>
              <a:rPr lang="ja-JP" altLang="en-US" dirty="0" smtClean="0"/>
              <a:t>昭和　「綴方生活」小砂丘忠義</a:t>
            </a:r>
          </a:p>
          <a:p>
            <a:pPr eaLnBrk="1" hangingPunct="1"/>
            <a:r>
              <a:rPr lang="ja-JP" altLang="en-US" dirty="0" smtClean="0"/>
              <a:t>戦後の綴り方復興　やまびこ学校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生活綴り方の作文観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smtClean="0"/>
              <a:t>生活をありのままにつづる（原点）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生活表現のなかに子どもの真実を読む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生活をありのままに書く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貧しさのなかに人間生活の回復を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smtClean="0"/>
              <a:t>生活に根ざした真実の表現を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本当のことを正直に書く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「書かない自由」が提起していること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綴り方における生活・言葉・表現活動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smtClean="0"/>
              <a:t>表現がのびることと生き方が確かになること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表現がのびるということ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生き方が確かになるということ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/>
              <a:t>　　生き方を育てる表現の具体的指導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戦前生活綴り方が現れた意義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国定教科書での厳格な教育内容統制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作文は唯一の自由な教育内容分野</a:t>
            </a:r>
          </a:p>
          <a:p>
            <a:pPr eaLnBrk="1" hangingPunct="1"/>
            <a:r>
              <a:rPr lang="ja-JP" altLang="en-US" smtClean="0"/>
              <a:t>科学的認識の欠落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書くことを通して事実を見つめ、思考する。</a:t>
            </a:r>
          </a:p>
          <a:p>
            <a:pPr eaLnBrk="1" hangingPunct="1"/>
            <a:r>
              <a:rPr lang="ja-JP" altLang="en-US" smtClean="0"/>
              <a:t>自己表現の欠落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書くことによる自己表現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戦後の復活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戦前綴り方教師は逮捕・投獄された。</a:t>
            </a:r>
          </a:p>
          <a:p>
            <a:r>
              <a:rPr lang="ja-JP" altLang="en-US" dirty="0" smtClean="0"/>
              <a:t>戦後改革で復帰</a:t>
            </a:r>
          </a:p>
          <a:p>
            <a:r>
              <a:rPr kumimoji="1" lang="ja-JP" altLang="en-US" dirty="0" smtClean="0"/>
              <a:t>「やまびこ学校</a:t>
            </a:r>
            <a:r>
              <a:rPr lang="ja-JP" altLang="en-US" dirty="0" smtClean="0"/>
              <a:t>」→戦後教育への問題提起</a:t>
            </a:r>
          </a:p>
          <a:p>
            <a:r>
              <a:rPr kumimoji="1" lang="ja-JP" altLang="en-US" dirty="0" smtClean="0"/>
              <a:t>１９６０年代の内部論争（文章力育成か書く意欲や科学的認識か）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綴り方教育の日常的実践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日記　教師との対話（赤ペン）</a:t>
            </a:r>
          </a:p>
          <a:p>
            <a:pPr eaLnBrk="1" hangingPunct="1"/>
            <a:r>
              <a:rPr lang="ja-JP" altLang="en-US" smtClean="0"/>
              <a:t>作文　表現したいことを表現する</a:t>
            </a:r>
          </a:p>
          <a:p>
            <a:pPr eaLnBrk="1" hangingPunct="1"/>
            <a:r>
              <a:rPr lang="ja-JP" altLang="en-US" smtClean="0"/>
              <a:t>印刷　学級での共有（親や含む）</a:t>
            </a:r>
          </a:p>
          <a:p>
            <a:pPr eaLnBrk="1" hangingPunct="1"/>
            <a:r>
              <a:rPr lang="ja-JP" altLang="en-US" smtClean="0"/>
              <a:t>紹介と討論　認識の検討</a:t>
            </a:r>
          </a:p>
          <a:p>
            <a:pPr eaLnBrk="1" hangingPunct="1"/>
            <a:r>
              <a:rPr lang="ja-JP" altLang="en-US" smtClean="0"/>
              <a:t>認識の改めと表現の改善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142783" y="1124744"/>
            <a:ext cx="461665" cy="40324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特に書きたいテーマで作文を書く</a:t>
            </a:r>
            <a:endParaRPr kumimoji="1" lang="ja-JP" altLang="en-US" dirty="0"/>
          </a:p>
        </p:txBody>
      </p:sp>
      <p:sp>
        <p:nvSpPr>
          <p:cNvPr id="11" name="左矢印 10"/>
          <p:cNvSpPr/>
          <p:nvPr/>
        </p:nvSpPr>
        <p:spPr>
          <a:xfrm>
            <a:off x="7236296" y="285293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53616" y="1196752"/>
            <a:ext cx="738664" cy="3312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個々の作文に赤ペンでコメント</a:t>
            </a:r>
          </a:p>
          <a:p>
            <a:r>
              <a:rPr lang="ja-JP" altLang="en-US" dirty="0" smtClean="0"/>
              <a:t>作品を選んで、学級通信に掲載</a:t>
            </a:r>
            <a:endParaRPr kumimoji="1" lang="ja-JP" altLang="en-US" dirty="0"/>
          </a:p>
        </p:txBody>
      </p:sp>
      <p:sp>
        <p:nvSpPr>
          <p:cNvPr id="16" name="左矢印 15"/>
          <p:cNvSpPr/>
          <p:nvPr/>
        </p:nvSpPr>
        <p:spPr>
          <a:xfrm>
            <a:off x="5292080" y="29249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55402" y="1196752"/>
            <a:ext cx="1292662" cy="3240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作文の検討会を授業で行なう</a:t>
            </a:r>
          </a:p>
          <a:p>
            <a:r>
              <a:rPr lang="ja-JP" altLang="en-US" dirty="0" smtClean="0"/>
              <a:t>　最初に本人が皆の前で通読</a:t>
            </a:r>
          </a:p>
          <a:p>
            <a:r>
              <a:rPr kumimoji="1" lang="ja-JP" altLang="en-US" dirty="0" smtClean="0"/>
              <a:t>　少しずつ区切って、印象的　　　　だった部分を出し合う</a:t>
            </a:r>
            <a:endParaRPr kumimoji="1" lang="ja-JP" altLang="en-US" dirty="0"/>
          </a:p>
        </p:txBody>
      </p:sp>
      <p:sp>
        <p:nvSpPr>
          <p:cNvPr id="19" name="左矢印 18"/>
          <p:cNvSpPr/>
          <p:nvPr/>
        </p:nvSpPr>
        <p:spPr>
          <a:xfrm>
            <a:off x="2843808" y="29249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33136" y="1196752"/>
            <a:ext cx="738664" cy="3672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子どもたちの感想や疑問に、本人が答えていく。作者の気持を理解する</a:t>
            </a:r>
            <a:endParaRPr kumimoji="1" lang="ja-JP" altLang="en-US" dirty="0"/>
          </a:p>
        </p:txBody>
      </p:sp>
      <p:sp>
        <p:nvSpPr>
          <p:cNvPr id="21" name="左矢印 20"/>
          <p:cNvSpPr/>
          <p:nvPr/>
        </p:nvSpPr>
        <p:spPr>
          <a:xfrm>
            <a:off x="1115616" y="29249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9935" y="1196752"/>
            <a:ext cx="461665" cy="3672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子どもたちの相互理解が進む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01488" y="3861048"/>
            <a:ext cx="738664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皆に訴える内容の文を選ぶ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80273" y="3861048"/>
            <a:ext cx="1015663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重要な部分は予め、教師が紙に書いたものを用意することが多い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97032" y="3861048"/>
            <a:ext cx="738664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共感的理解の方向に教師がリードする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19672" y="62068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作文を検討する授業の基本的なやり方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五組の旗で具体的に見る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テキスト参照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318</Words>
  <Application>Microsoft Office PowerPoint</Application>
  <PresentationFormat>画面に合わせる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標準デザイン</vt:lpstr>
      <vt:lpstr>生活綴り方の生活指導</vt:lpstr>
      <vt:lpstr>生活綴り方の教育的意味</vt:lpstr>
      <vt:lpstr>作文による教育（生活綴り方とは）</vt:lpstr>
      <vt:lpstr>生活綴り方の作文観</vt:lpstr>
      <vt:lpstr>戦前生活綴り方が現れた意義</vt:lpstr>
      <vt:lpstr>戦後の復活</vt:lpstr>
      <vt:lpstr>綴り方教育の日常的実践</vt:lpstr>
      <vt:lpstr>PowerPoint プレゼンテーション</vt:lpstr>
      <vt:lpstr>五組の旗で具体的に見る</vt:lpstr>
      <vt:lpstr>生活綴り方の教育的意味２</vt:lpstr>
      <vt:lpstr>綴り方実践の近年の困難性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生活綴り方の生活指導</dc:title>
  <dc:creator>wakei</dc:creator>
  <cp:lastModifiedBy>wakei</cp:lastModifiedBy>
  <cp:revision>74</cp:revision>
  <dcterms:created xsi:type="dcterms:W3CDTF">2007-05-08T11:26:55Z</dcterms:created>
  <dcterms:modified xsi:type="dcterms:W3CDTF">2017-05-24T11:08:06Z</dcterms:modified>
</cp:coreProperties>
</file>