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82" r:id="rId4"/>
    <p:sldId id="284" r:id="rId5"/>
    <p:sldId id="285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84" d="100"/>
          <a:sy n="84" d="100"/>
        </p:scale>
        <p:origin x="9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pPr/>
              <a:t>4/18/2017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いじめの形態変化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　</a:t>
            </a:r>
            <a:r>
              <a:rPr lang="ja-JP" altLang="en-US" dirty="0" smtClean="0"/>
              <a:t>受験</a:t>
            </a:r>
            <a:r>
              <a:rPr lang="ja-JP" altLang="en-US" dirty="0" smtClean="0"/>
              <a:t>競争、</a:t>
            </a:r>
            <a:r>
              <a:rPr lang="ja-JP" altLang="en-US" dirty="0" smtClean="0"/>
              <a:t>校外非行、</a:t>
            </a:r>
            <a:r>
              <a:rPr kumimoji="1" lang="ja-JP" altLang="en-US" dirty="0" smtClean="0"/>
              <a:t>仲介者</a:t>
            </a:r>
            <a:endParaRPr kumimoji="1" lang="ja-JP" altLang="en-US" dirty="0" smtClean="0"/>
          </a:p>
          <a:p>
            <a:r>
              <a:rPr lang="en-US" altLang="ja-JP" dirty="0"/>
              <a:t>1970</a:t>
            </a:r>
            <a:r>
              <a:rPr lang="ja-JP" altLang="en-US" dirty="0" smtClean="0"/>
              <a:t>年代、学校の荒れ、強権的管理、全員</a:t>
            </a:r>
            <a:r>
              <a:rPr lang="ja-JP" altLang="en-US" dirty="0" smtClean="0"/>
              <a:t>参加の部活で</a:t>
            </a:r>
            <a:r>
              <a:rPr lang="ja-JP" altLang="en-US" dirty="0"/>
              <a:t>生活指導</a:t>
            </a:r>
            <a:endParaRPr lang="ja-JP" altLang="en-US" dirty="0" smtClean="0"/>
          </a:p>
          <a:p>
            <a:r>
              <a:rPr kumimoji="1" lang="en-US" altLang="ja-JP" dirty="0"/>
              <a:t>1980</a:t>
            </a:r>
            <a:r>
              <a:rPr kumimoji="1" lang="ja-JP" altLang="en-US" dirty="0" smtClean="0"/>
              <a:t>年代にいじめ問題－ 報復から自殺</a:t>
            </a:r>
            <a:r>
              <a:rPr kumimoji="1" lang="ja-JP" altLang="en-US" dirty="0" smtClean="0"/>
              <a:t>へ</a:t>
            </a:r>
          </a:p>
          <a:p>
            <a:r>
              <a:rPr lang="ja-JP" altLang="en-US" dirty="0" smtClean="0"/>
              <a:t>林賢一・鹿川・大河内清輝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スクールカウンセラー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・桐生</a:t>
            </a:r>
            <a:r>
              <a:rPr lang="en-US" altLang="ja-JP" dirty="0" smtClean="0"/>
              <a:t>(</a:t>
            </a:r>
            <a:r>
              <a:rPr lang="ja-JP" altLang="en-US" dirty="0" smtClean="0"/>
              <a:t>民族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・大津</a:t>
            </a:r>
            <a:r>
              <a:rPr lang="en-US" altLang="ja-JP" dirty="0" smtClean="0"/>
              <a:t>(</a:t>
            </a:r>
            <a:r>
              <a:rPr lang="ja-JP" altLang="en-US" dirty="0" smtClean="0"/>
              <a:t>いじめ防止対策推進法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四層構造化と仲介者の</a:t>
            </a:r>
            <a:r>
              <a:rPr lang="ja-JP" altLang="en-US" dirty="0"/>
              <a:t>消滅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972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考えてみよう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いじめの背景と誘因</a:t>
            </a:r>
          </a:p>
          <a:p>
            <a:pPr lvl="1"/>
            <a:r>
              <a:rPr lang="ja-JP" altLang="en-US" dirty="0" smtClean="0"/>
              <a:t>階層秩序・ストレス</a:t>
            </a:r>
            <a:r>
              <a:rPr lang="ja-JP" altLang="en-US" dirty="0"/>
              <a:t>・</a:t>
            </a:r>
            <a:r>
              <a:rPr lang="ja-JP" altLang="en-US" dirty="0" smtClean="0"/>
              <a:t>自他尊重の</a:t>
            </a:r>
            <a:r>
              <a:rPr lang="ja-JP" altLang="en-US" dirty="0"/>
              <a:t>欠如</a:t>
            </a:r>
            <a:endParaRPr lang="ja-JP" altLang="en-US" dirty="0" smtClean="0"/>
          </a:p>
          <a:p>
            <a:r>
              <a:rPr lang="ja-JP" altLang="en-US" dirty="0" smtClean="0"/>
              <a:t>傍観者</a:t>
            </a:r>
            <a:r>
              <a:rPr lang="ja-JP" altLang="en-US" dirty="0"/>
              <a:t>増大と仲裁者減少は何故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中学</a:t>
            </a:r>
            <a:r>
              <a:rPr kumimoji="1" lang="ja-JP" altLang="en-US" dirty="0" smtClean="0"/>
              <a:t>受験の影響論</a:t>
            </a:r>
          </a:p>
          <a:p>
            <a:pPr lvl="1"/>
            <a:r>
              <a:rPr lang="ja-JP" altLang="en-US" dirty="0" smtClean="0"/>
              <a:t>被害者化を恐れる姿勢</a:t>
            </a:r>
            <a:r>
              <a:rPr lang="en-US" altLang="ja-JP" dirty="0" smtClean="0"/>
              <a:t>(</a:t>
            </a:r>
            <a:r>
              <a:rPr lang="ja-JP" altLang="en-US" dirty="0" smtClean="0"/>
              <a:t>被害者の変化傾向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暴力を</a:t>
            </a:r>
            <a:r>
              <a:rPr lang="ja-JP" altLang="en-US" dirty="0"/>
              <a:t>見て</a:t>
            </a:r>
            <a:r>
              <a:rPr lang="ja-JP" altLang="en-US" dirty="0" smtClean="0"/>
              <a:t>も</a:t>
            </a:r>
            <a:r>
              <a:rPr lang="ja-JP" altLang="en-US" dirty="0"/>
              <a:t>通報</a:t>
            </a:r>
            <a:r>
              <a:rPr lang="ja-JP" altLang="en-US" dirty="0" smtClean="0"/>
              <a:t>しない市民←→制服</a:t>
            </a:r>
            <a:r>
              <a:rPr lang="ja-JP" altLang="en-US" dirty="0"/>
              <a:t>効果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日本教育の同調性・</a:t>
            </a:r>
            <a:r>
              <a:rPr kumimoji="1" lang="ja-JP" altLang="en-US" dirty="0" smtClean="0"/>
              <a:t>集団性</a:t>
            </a:r>
          </a:p>
          <a:p>
            <a:r>
              <a:rPr lang="ja-JP" altLang="en-US" dirty="0" smtClean="0"/>
              <a:t>学校の隠蔽体質は何故</a:t>
            </a:r>
            <a:r>
              <a:rPr lang="en-US" altLang="ja-JP" dirty="0" smtClean="0"/>
              <a:t>(</a:t>
            </a:r>
            <a:r>
              <a:rPr lang="ja-JP" altLang="en-US" dirty="0" smtClean="0"/>
              <a:t>岩手の事例から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62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:\Users\wakei\Pictures\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3264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2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いじめ防止対策推進法（２０１３年）</a:t>
            </a:r>
          </a:p>
          <a:p>
            <a:pPr lvl="1"/>
            <a:r>
              <a:rPr lang="ja-JP" altLang="en-US" dirty="0" smtClean="0"/>
              <a:t>学校にいじめ対策</a:t>
            </a:r>
            <a:r>
              <a:rPr lang="ja-JP" altLang="en-US" dirty="0"/>
              <a:t>のため</a:t>
            </a:r>
            <a:r>
              <a:rPr lang="ja-JP" altLang="en-US" dirty="0" smtClean="0"/>
              <a:t>の組織を設置</a:t>
            </a:r>
          </a:p>
          <a:p>
            <a:pPr lvl="1"/>
            <a:r>
              <a:rPr kumimoji="1" lang="ja-JP" altLang="en-US" dirty="0" smtClean="0"/>
              <a:t>定期的にアンケートを実施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、報告（年３回）</a:t>
            </a:r>
          </a:p>
          <a:p>
            <a:pPr lvl="1"/>
            <a:r>
              <a:rPr lang="ja-JP" altLang="en-US" dirty="0" smtClean="0"/>
              <a:t>問題が起きたとき</a:t>
            </a:r>
            <a:r>
              <a:rPr lang="ja-JP" altLang="en-US" dirty="0"/>
              <a:t>、情報</a:t>
            </a:r>
            <a:r>
              <a:rPr lang="ja-JP" altLang="en-US" dirty="0" smtClean="0"/>
              <a:t>開示</a:t>
            </a:r>
          </a:p>
          <a:p>
            <a:r>
              <a:rPr kumimoji="1" lang="ja-JP" altLang="en-US" dirty="0" smtClean="0"/>
              <a:t>その後いじめ自殺が減少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実感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は？</a:t>
            </a:r>
          </a:p>
          <a:p>
            <a:pPr lvl="1"/>
            <a:r>
              <a:rPr lang="ja-JP" altLang="en-US" dirty="0"/>
              <a:t>ないと</a:t>
            </a:r>
            <a:r>
              <a:rPr lang="ja-JP" altLang="en-US" dirty="0" smtClean="0"/>
              <a:t>したら</a:t>
            </a:r>
            <a:r>
              <a:rPr lang="ja-JP" altLang="en-US" dirty="0"/>
              <a:t>何</a:t>
            </a:r>
            <a:r>
              <a:rPr lang="ja-JP" altLang="en-US" dirty="0" smtClean="0"/>
              <a:t>が問題か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行政に真に必要なものは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20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147</Words>
  <Application>Microsoft Office PowerPoint</Application>
  <PresentationFormat>画面に合わせる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テーマ</vt:lpstr>
      <vt:lpstr>いじめを考える</vt:lpstr>
      <vt:lpstr>いじめの形態変化</vt:lpstr>
      <vt:lpstr>考えてみよう</vt:lpstr>
      <vt:lpstr>PowerPoint プレゼンテーション</vt:lpstr>
      <vt:lpstr>行政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wakei</cp:lastModifiedBy>
  <cp:revision>49</cp:revision>
  <dcterms:created xsi:type="dcterms:W3CDTF">2012-04-23T21:26:28Z</dcterms:created>
  <dcterms:modified xsi:type="dcterms:W3CDTF">2017-04-18T10:47:29Z</dcterms:modified>
</cp:coreProperties>
</file>