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7" r:id="rId5"/>
    <p:sldId id="268" r:id="rId6"/>
    <p:sldId id="269" r:id="rId7"/>
    <p:sldId id="273" r:id="rId8"/>
    <p:sldId id="276" r:id="rId9"/>
    <p:sldId id="271" r:id="rId10"/>
    <p:sldId id="274" r:id="rId11"/>
    <p:sldId id="277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78C-9435-4868-A563-49690E28DA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2788-F9A2-434D-97F5-4455754D23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664A-DE38-4480-A49E-F1981A22A4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4ECC-0F52-4E01-B53A-7F7EF6606C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1EDE-1706-44AA-8F8A-C2A81B0AE0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746-3ABA-4947-AF52-12C4B71046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1831-0072-4F83-9FD9-AC84654000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9247-198E-43F7-BE21-9854B4DD30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34EE-3B06-49C2-A2A7-34FBBAD7BF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5019-DE30-46D1-A0C7-2A8FB90D34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0055-5446-4C89-8DB1-D38D863097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87212BBC-5FB8-4C8B-9507-2401BA2065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性犯罪者の矯正は可能か</a:t>
            </a:r>
          </a:p>
          <a:p>
            <a:pPr eaLnBrk="1" hangingPunct="1"/>
            <a:r>
              <a:rPr lang="ja-JP" altLang="en-US" smtClean="0"/>
              <a:t>草の根民主主義か草の根ファシズムか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心理学を利用した性犯罪矯正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矯正教育を矯正（刑務所）</a:t>
            </a:r>
          </a:p>
          <a:p>
            <a:pPr eaLnBrk="1" hangingPunct="1"/>
            <a:r>
              <a:rPr lang="ja-JP" altLang="en-US" smtClean="0"/>
              <a:t>出所後の矯正教育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メーガン法の是非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日本にも導入すべきか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メーガン法をめぐる日本の状況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最初のきっかけ　神戸の事件</a:t>
            </a:r>
          </a:p>
          <a:p>
            <a:pPr eaLnBrk="1" hangingPunct="1"/>
            <a:r>
              <a:rPr lang="ja-JP" altLang="en-US" smtClean="0"/>
              <a:t>神戸の少年の退院問題</a:t>
            </a:r>
          </a:p>
          <a:p>
            <a:pPr eaLnBrk="1" hangingPunct="1"/>
            <a:r>
              <a:rPr lang="ja-JP" altLang="en-US" smtClean="0"/>
              <a:t>奈良の小学生１年生の誘拐殺人事件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日本におけるメーガン法導入の議論</a:t>
            </a:r>
          </a:p>
          <a:p>
            <a:pPr eaLnBrk="1" hangingPunct="1"/>
            <a:r>
              <a:rPr lang="ja-JP" altLang="en-US" smtClean="0"/>
              <a:t>ある県の臨時講師の過去（実質的なメーガン法？）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メーガン法成立の経緯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１９８９年、ヤコブ・ウェタリング少年の誘拐</a:t>
            </a:r>
          </a:p>
          <a:p>
            <a:pPr eaLnBrk="1" hangingPunct="1"/>
            <a:r>
              <a:rPr lang="ja-JP" altLang="en-US" smtClean="0"/>
              <a:t>１９９４年、</a:t>
            </a:r>
            <a:r>
              <a:rPr lang="en-US" altLang="ja-JP" smtClean="0"/>
              <a:t>the</a:t>
            </a:r>
            <a:r>
              <a:rPr lang="ja-JP" altLang="en-US" smtClean="0"/>
              <a:t> </a:t>
            </a:r>
            <a:r>
              <a:rPr lang="en-US" altLang="ja-JP" smtClean="0"/>
              <a:t>violent</a:t>
            </a:r>
            <a:r>
              <a:rPr lang="ja-JP" altLang="en-US" smtClean="0"/>
              <a:t> </a:t>
            </a:r>
            <a:r>
              <a:rPr lang="en-US" altLang="ja-JP" smtClean="0"/>
              <a:t>crime</a:t>
            </a:r>
            <a:r>
              <a:rPr lang="ja-JP" altLang="en-US" smtClean="0"/>
              <a:t> </a:t>
            </a:r>
            <a:r>
              <a:rPr lang="en-US" altLang="ja-JP" smtClean="0"/>
              <a:t>control</a:t>
            </a:r>
            <a:r>
              <a:rPr lang="ja-JP" altLang="en-US" smtClean="0"/>
              <a:t> </a:t>
            </a:r>
            <a:r>
              <a:rPr lang="en-US" altLang="ja-JP" smtClean="0"/>
              <a:t>and</a:t>
            </a:r>
            <a:r>
              <a:rPr lang="ja-JP" altLang="en-US" smtClean="0"/>
              <a:t> </a:t>
            </a:r>
            <a:r>
              <a:rPr lang="en-US" altLang="ja-JP" smtClean="0"/>
              <a:t>law</a:t>
            </a:r>
            <a:r>
              <a:rPr lang="ja-JP" altLang="en-US" smtClean="0"/>
              <a:t> </a:t>
            </a:r>
            <a:r>
              <a:rPr lang="en-US" altLang="ja-JP" smtClean="0"/>
              <a:t>enforcement</a:t>
            </a:r>
            <a:r>
              <a:rPr lang="ja-JP" altLang="en-US" smtClean="0"/>
              <a:t> </a:t>
            </a:r>
            <a:r>
              <a:rPr lang="en-US" altLang="ja-JP" smtClean="0"/>
              <a:t>act</a:t>
            </a:r>
            <a:r>
              <a:rPr lang="ja-JP" altLang="en-US" smtClean="0"/>
              <a:t> 性犯罪者の登録義務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年、メーガン・カンカ事件</a:t>
            </a:r>
            <a:r>
              <a:rPr lang="en-US" altLang="ja-JP" smtClean="0"/>
              <a:t>(</a:t>
            </a:r>
            <a:r>
              <a:rPr lang="ja-JP" altLang="en-US" smtClean="0"/>
              <a:t>犯人は性犯罪での刑期を終えて出所した後</a:t>
            </a:r>
            <a:r>
              <a:rPr lang="en-US" altLang="ja-JP" smtClean="0"/>
              <a:t>)</a:t>
            </a:r>
            <a:r>
              <a:rPr lang="ja-JP" altLang="en-US" smtClean="0"/>
              <a:t>→親の運動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年ニュージャージー法、</a:t>
            </a:r>
            <a:r>
              <a:rPr lang="en-US" altLang="ja-JP" smtClean="0"/>
              <a:t>1996</a:t>
            </a:r>
            <a:r>
              <a:rPr lang="ja-JP" altLang="en-US" smtClean="0"/>
              <a:t>年連邦法成立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メーガン法の内容（１）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有罪になって１５年間は登録が義務付けられる。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ランク１（</a:t>
            </a:r>
            <a:r>
              <a:rPr lang="en-US" altLang="ja-JP" sz="2800" smtClean="0"/>
              <a:t>low</a:t>
            </a:r>
            <a:r>
              <a:rPr lang="ja-JP" altLang="en-US" sz="2800" smtClean="0"/>
              <a:t>）は、当局だけに登録された情報を保管しておき、住民への開示はしない。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ランク２（</a:t>
            </a:r>
            <a:r>
              <a:rPr lang="en-US" altLang="ja-JP" sz="2800" smtClean="0"/>
              <a:t>moderate)</a:t>
            </a:r>
            <a:r>
              <a:rPr lang="ja-JP" altLang="en-US" sz="2800" smtClean="0"/>
              <a:t>は、学校、デイケア・センター、キャンプ、その他の登録された住民の組織に情報を開示する。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ランク３（</a:t>
            </a:r>
            <a:r>
              <a:rPr lang="en-US" altLang="ja-JP" sz="2800" smtClean="0"/>
              <a:t>high</a:t>
            </a:r>
            <a:r>
              <a:rPr lang="ja-JP" altLang="en-US" sz="2800" smtClean="0"/>
              <a:t>）は、個人を含めて、地域に開示することになっている。目的は地域共同体を守ることであり、性犯罪者が、危険があると判断したときには、知らせる。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メーガン法の内容（２）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（１）釈放されたときの本人の状況、および、カウンセリングや家の状況を考慮する。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（２）再犯に至るような肉体的条件、年齢、病気等。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（３）犯罪歴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（ａ）反復的か否か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（ｂ）最大期限服役したか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（ｃ）子どもへの犯罪だったか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（４）他の犯罪を犯したことがあるか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（ａ）性犯罪者と被害者の関係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（ｂ）暴力の有無や武器の使用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（ｃ）犯罪の数、目的、性質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（５）精神状態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（６）処置への性犯罪者の反応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（７）最近の行動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（８）最近、犯罪をやりそうな状況か否か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メーガン法の内容（３）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・犯罪の深刻さ　　 １　暴力の程度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２　接触の程度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３　犠牲者の年齢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・犯罪歴　　　　　　　４　犠牲者の選択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５　犯罪数、犠牲者数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６　犯罪行為の期間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７　前の犯罪からの期間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８　社会的行為の歴史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・犯罪者の性格　　　９　処置への反応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１０　中毒の有無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・地域のサポート　１１　カウンセリング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１２　居住サポート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１３　職業・学業の安定性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400" b="1" smtClean="0"/>
              <a:t>How to Obtain Information</a:t>
            </a: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Megan's Law makes available to adults and organizations information on "serious" and "high-risk" sex offenders in their local community. The information on a registered sex offender includes: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name and known aliases;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age and sex;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physical description, including scars, marks and tattoos;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photograph, if available;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crimes resulting in registration;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county of residence;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zip code (based on last registration). </a:t>
            </a:r>
          </a:p>
          <a:p>
            <a:pPr eaLnBrk="1" hangingPunct="1">
              <a:lnSpc>
                <a:spcPct val="80000"/>
              </a:lnSpc>
            </a:pPr>
            <a:endParaRPr lang="en-US" altLang="ja-JP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開示方法をめぐる争い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ホームページでの開示の是非 全世界で見ることができるホームページでの開示を違憲とする人々が提訴</a:t>
            </a:r>
          </a:p>
          <a:p>
            <a:pPr eaLnBrk="1" hangingPunct="1"/>
            <a:r>
              <a:rPr lang="en-US" altLang="ja-JP" smtClean="0"/>
              <a:t>2003</a:t>
            </a:r>
            <a:r>
              <a:rPr lang="ja-JP" altLang="en-US" smtClean="0"/>
              <a:t>年合憲判決 → ホームページでの開示が普通になっている。</a:t>
            </a:r>
          </a:p>
          <a:p>
            <a:pPr eaLnBrk="1" hangingPunct="1"/>
            <a:r>
              <a:rPr lang="en-US" altLang="ja-JP" smtClean="0"/>
              <a:t>GPS</a:t>
            </a:r>
            <a:r>
              <a:rPr lang="ja-JP" altLang="en-US" smtClean="0"/>
              <a:t>を利用したシステムも採用される傾向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メーガン法の法律問題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 </a:t>
            </a:r>
            <a:r>
              <a:rPr lang="ja-JP" altLang="en-US" sz="2800" smtClean="0"/>
              <a:t>アメリカ憲法の修正条項、とくに、事後法による刑罰の禁止、二重の刑罰の禁止、残酷な刑罰の禁止、そして、刑罰を科す場合の適正手続の遵守等の規定に違反する、という批判的見解が、人権団体および人権派の法律家から寄せられていたのである。</a:t>
            </a:r>
          </a:p>
          <a:p>
            <a:pPr eaLnBrk="1" hangingPunct="1"/>
            <a:r>
              <a:rPr lang="ja-JP" altLang="en-US" sz="2800" smtClean="0"/>
              <a:t>草の根ファシズムであるという解釈も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大衆動員・自由の抑圧・同調性の強制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アメリカの反人権的伝統（黒人差別・マッカーシズム・愛国法）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468</Words>
  <Application>Microsoft Office PowerPoint</Application>
  <PresentationFormat>画面に合わせる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メーガン法について</vt:lpstr>
      <vt:lpstr>メーガン法をめぐる日本の状況</vt:lpstr>
      <vt:lpstr>メーガン法成立の経緯</vt:lpstr>
      <vt:lpstr>メーガン法の内容（１）</vt:lpstr>
      <vt:lpstr>メーガン法の内容（２）</vt:lpstr>
      <vt:lpstr>メーガン法の内容（３）</vt:lpstr>
      <vt:lpstr>開示内容</vt:lpstr>
      <vt:lpstr>開示方法をめぐる争い</vt:lpstr>
      <vt:lpstr>メーガン法の法律問題</vt:lpstr>
      <vt:lpstr>心理学を利用した性犯罪矯正</vt:lpstr>
      <vt:lpstr>メーガン法の是非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メーガン法について</dc:title>
  <dc:creator>wakei</dc:creator>
  <cp:lastModifiedBy>wakei</cp:lastModifiedBy>
  <cp:revision>8</cp:revision>
  <dcterms:created xsi:type="dcterms:W3CDTF">2005-07-06T11:02:09Z</dcterms:created>
  <dcterms:modified xsi:type="dcterms:W3CDTF">2014-07-02T12:17:45Z</dcterms:modified>
</cp:coreProperties>
</file>