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6241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3184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6442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824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8087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4757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360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9976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7907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7402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4769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F907C-DED7-46E4-9BF1-07B7AAA071AF}" type="datetimeFigureOut">
              <a:rPr kumimoji="1" lang="ja-JP" altLang="en-US" smtClean="0"/>
              <a:pPr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DD18F-7DD2-4E51-9F2F-60373661F4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7776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Teen court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厳罰</a:t>
            </a:r>
            <a:r>
              <a:rPr lang="ja-JP" altLang="en-US" dirty="0" smtClean="0"/>
              <a:t>主義と異なる更生法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5923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少年犯罪の扱い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１９世紀まで　児童からは大人と区別せず</a:t>
            </a:r>
            <a:endParaRPr kumimoji="1" lang="en-US" altLang="ja-JP" dirty="0" smtClean="0"/>
          </a:p>
          <a:p>
            <a:r>
              <a:rPr lang="ja-JP" altLang="en-US" dirty="0" smtClean="0"/>
              <a:t>１９世紀末、アメリカで少年法成立　保護主義</a:t>
            </a:r>
            <a:endParaRPr lang="en-US" altLang="ja-JP" dirty="0" smtClean="0"/>
          </a:p>
          <a:p>
            <a:r>
              <a:rPr kumimoji="1" lang="ja-JP" altLang="en-US" dirty="0" smtClean="0"/>
              <a:t>戦後、日本に導入</a:t>
            </a:r>
            <a:endParaRPr kumimoji="1" lang="en-US" altLang="ja-JP" dirty="0" smtClean="0"/>
          </a:p>
          <a:p>
            <a:r>
              <a:rPr lang="ja-JP" altLang="en-US" dirty="0" smtClean="0"/>
              <a:t>１９７０－８０年代アメリカは厳罰主義に転換</a:t>
            </a:r>
            <a:endParaRPr lang="en-US" altLang="ja-JP" dirty="0" smtClean="0"/>
          </a:p>
          <a:p>
            <a:r>
              <a:rPr kumimoji="1" lang="ja-JP" altLang="en-US" dirty="0" smtClean="0"/>
              <a:t>犯罪数は改善されず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厳罰</a:t>
            </a:r>
            <a:r>
              <a:rPr lang="ja-JP" altLang="en-US" dirty="0" smtClean="0"/>
              <a:t>主義</a:t>
            </a:r>
            <a:r>
              <a:rPr lang="ja-JP" altLang="en-US" dirty="0"/>
              <a:t>（大人</a:t>
            </a:r>
            <a:r>
              <a:rPr lang="ja-JP" altLang="en-US" dirty="0" smtClean="0"/>
              <a:t>と同じ刑事裁判）は人的・資金的資源を必要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軽犯罪の放置⇒犯罪者として育つ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5716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Teen court</a:t>
            </a:r>
            <a:r>
              <a:rPr kumimoji="1" lang="ja-JP" altLang="en-US" dirty="0" smtClean="0"/>
              <a:t>の構想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８０年代テキサスのオデッサの母親</a:t>
            </a:r>
            <a:endParaRPr kumimoji="1" lang="en-US" altLang="ja-JP" dirty="0" smtClean="0"/>
          </a:p>
          <a:p>
            <a:r>
              <a:rPr lang="ja-JP" altLang="en-US" dirty="0" smtClean="0"/>
              <a:t>初犯で対応</a:t>
            </a:r>
            <a:endParaRPr lang="en-US" altLang="ja-JP" dirty="0" smtClean="0"/>
          </a:p>
          <a:p>
            <a:r>
              <a:rPr kumimoji="1" lang="ja-JP" altLang="en-US" dirty="0"/>
              <a:t>同年齢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人</a:t>
            </a:r>
            <a:r>
              <a:rPr kumimoji="1" lang="ja-JP" altLang="en-US" dirty="0" smtClean="0"/>
              <a:t>が裁く（</a:t>
            </a:r>
            <a:r>
              <a:rPr kumimoji="1" lang="en-US" altLang="ja-JP" dirty="0" smtClean="0"/>
              <a:t>peer court)</a:t>
            </a:r>
          </a:p>
          <a:p>
            <a:r>
              <a:rPr lang="ja-JP" altLang="en-US" dirty="0" smtClean="0"/>
              <a:t>修復的司法の考えを導入</a:t>
            </a:r>
            <a:endParaRPr lang="en-US" altLang="ja-JP" dirty="0" smtClean="0"/>
          </a:p>
          <a:p>
            <a:r>
              <a:rPr kumimoji="1" lang="ja-JP" altLang="en-US" dirty="0" smtClean="0"/>
              <a:t>公開でより厳しい裁き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7870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Teen court</a:t>
            </a:r>
            <a:r>
              <a:rPr kumimoji="1" lang="ja-JP" altLang="en-US" dirty="0" smtClean="0"/>
              <a:t>の実際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Teen court </a:t>
            </a:r>
            <a:r>
              <a:rPr lang="ja-JP" altLang="en-US" dirty="0" smtClean="0"/>
              <a:t>を受けられる者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軽犯罪を犯した初犯の少年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選択した者</a:t>
            </a:r>
            <a:endParaRPr kumimoji="1" lang="en-US" altLang="ja-JP" dirty="0" smtClean="0"/>
          </a:p>
          <a:p>
            <a:r>
              <a:rPr lang="ja-JP" altLang="en-US" dirty="0"/>
              <a:t>誰</a:t>
            </a:r>
            <a:r>
              <a:rPr lang="ja-JP" altLang="en-US" dirty="0" smtClean="0"/>
              <a:t>が</a:t>
            </a:r>
            <a:r>
              <a:rPr lang="ja-JP" altLang="en-US" dirty="0"/>
              <a:t>裁く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検事</a:t>
            </a:r>
            <a:r>
              <a:rPr lang="ja-JP" altLang="en-US" dirty="0"/>
              <a:t>・</a:t>
            </a:r>
            <a:r>
              <a:rPr lang="ja-JP" altLang="en-US" dirty="0" smtClean="0"/>
              <a:t>弁護士　ボランティアで講習を受ける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陪審員　ボランティアと罰として行う者</a:t>
            </a:r>
            <a:endParaRPr kumimoji="1" lang="en-US" altLang="ja-JP" dirty="0" smtClean="0"/>
          </a:p>
          <a:p>
            <a:r>
              <a:rPr lang="ja-JP" altLang="en-US" dirty="0"/>
              <a:t>主</a:t>
            </a:r>
            <a:r>
              <a:rPr lang="ja-JP" altLang="en-US" dirty="0" smtClean="0"/>
              <a:t>な判決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社会</a:t>
            </a:r>
            <a:r>
              <a:rPr kumimoji="1" lang="ja-JP" altLang="en-US" dirty="0" smtClean="0"/>
              <a:t>奉仕・反省文・陪審員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修復的</a:t>
            </a:r>
            <a:r>
              <a:rPr lang="ja-JP" altLang="en-US" dirty="0"/>
              <a:t>司法</a:t>
            </a:r>
            <a:r>
              <a:rPr lang="ja-JP" altLang="en-US" dirty="0" smtClean="0"/>
              <a:t>の要素</a:t>
            </a:r>
            <a:r>
              <a:rPr lang="ja-JP" altLang="en-US" dirty="0"/>
              <a:t>（</a:t>
            </a:r>
            <a:r>
              <a:rPr lang="ja-JP" altLang="en-US" dirty="0" smtClean="0"/>
              <a:t>被害者の声）・弁償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6987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成果と批判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成果は再犯率の低下（正規の青少年裁判を受けた者との比較）</a:t>
            </a:r>
            <a:endParaRPr kumimoji="1" lang="en-US" altLang="ja-JP" dirty="0" smtClean="0"/>
          </a:p>
          <a:p>
            <a:r>
              <a:rPr lang="ja-JP" altLang="en-US" dirty="0" smtClean="0"/>
              <a:t>理由　判決を実行すると犯罪歴が</a:t>
            </a:r>
            <a:r>
              <a:rPr lang="ja-JP" altLang="en-US" dirty="0"/>
              <a:t>抹消</a:t>
            </a:r>
            <a:r>
              <a:rPr lang="ja-JP" altLang="en-US" dirty="0" smtClean="0"/>
              <a:t>される</a:t>
            </a:r>
            <a:endParaRPr lang="en-US" altLang="ja-JP" dirty="0" smtClean="0"/>
          </a:p>
          <a:p>
            <a:r>
              <a:rPr kumimoji="1" lang="ja-JP" altLang="en-US" dirty="0" smtClean="0"/>
              <a:t>批判　学校で行われる場合、追求的になりがち（山口直也）</a:t>
            </a:r>
            <a:endParaRPr kumimoji="1" lang="en-US" altLang="ja-JP" dirty="0" smtClean="0"/>
          </a:p>
          <a:p>
            <a:r>
              <a:rPr lang="ja-JP" altLang="en-US" dirty="0" smtClean="0"/>
              <a:t>困難　資金の問題　ダイバージョンプログラムなので、公費投入が少ない。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8684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少年法廷の機能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１　アカウンタビリティへの援助 </a:t>
            </a:r>
            <a:r>
              <a:rPr lang="ja-JP" altLang="en-US" dirty="0" smtClean="0"/>
              <a:t>（自己選択）</a:t>
            </a:r>
            <a:endParaRPr lang="ja-JP" altLang="en-US" dirty="0" smtClean="0"/>
          </a:p>
          <a:p>
            <a:r>
              <a:rPr lang="ja-JP" altLang="en-US" dirty="0" smtClean="0"/>
              <a:t>２　他人のために行動することを学ぶ </a:t>
            </a:r>
          </a:p>
          <a:p>
            <a:r>
              <a:rPr lang="ja-JP" altLang="en-US" dirty="0" smtClean="0"/>
              <a:t>３　法的制度を学び、問題解決のために、他人とコミュニケーションを形成する</a:t>
            </a:r>
            <a:r>
              <a:rPr lang="ja-JP" altLang="en-US" dirty="0" smtClean="0"/>
              <a:t>。（修復的司法） </a:t>
            </a:r>
            <a:endParaRPr lang="ja-JP" altLang="en-US" dirty="0" smtClean="0"/>
          </a:p>
          <a:p>
            <a:r>
              <a:rPr lang="ja-JP" altLang="en-US" dirty="0" smtClean="0"/>
              <a:t>４　能力形成の</a:t>
            </a:r>
            <a:r>
              <a:rPr lang="ja-JP" altLang="en-US" dirty="0" smtClean="0"/>
              <a:t>場</a:t>
            </a:r>
          </a:p>
          <a:p>
            <a:r>
              <a:rPr lang="ja-JP" altLang="en-US" dirty="0" smtClean="0"/>
              <a:t>５　</a:t>
            </a:r>
            <a:r>
              <a:rPr lang="ja-JP" altLang="en-US" dirty="0" smtClean="0"/>
              <a:t>更生志向を喚起する</a:t>
            </a:r>
          </a:p>
          <a:p>
            <a:r>
              <a:rPr lang="ja-JP" altLang="en-US" smtClean="0"/>
              <a:t>６</a:t>
            </a:r>
            <a:r>
              <a:rPr lang="ja-JP" altLang="en-US" smtClean="0"/>
              <a:t>　</a:t>
            </a:r>
            <a:r>
              <a:rPr lang="ja-JP" altLang="en-US" smtClean="0"/>
              <a:t>地域で支える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97</Words>
  <Application>Microsoft Office PowerPoint</Application>
  <PresentationFormat>画面に合わせる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Teen court</vt:lpstr>
      <vt:lpstr>少年犯罪の扱い</vt:lpstr>
      <vt:lpstr>Teen courtの構想</vt:lpstr>
      <vt:lpstr>Teen courtの実際</vt:lpstr>
      <vt:lpstr>成果と批判</vt:lpstr>
      <vt:lpstr>少年法廷の機能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 court</dc:title>
  <dc:creator>Windows User</dc:creator>
  <cp:lastModifiedBy>wakei</cp:lastModifiedBy>
  <cp:revision>4</cp:revision>
  <dcterms:created xsi:type="dcterms:W3CDTF">2013-07-10T05:10:45Z</dcterms:created>
  <dcterms:modified xsi:type="dcterms:W3CDTF">2014-06-25T12:11:20Z</dcterms:modified>
</cp:coreProperties>
</file>