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0E657-6743-49C6-BE0C-9D5B3318BD0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E9B3C-6A4D-4DC9-AE34-85FD3D8BC75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E2C5C-7CF8-4367-850C-2F060DB4B39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FEA58-C6C0-4415-ADE7-710925729AB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8C159-E3FB-47D0-B59C-DBABA853B2A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306DF-488E-4EE4-9800-D08D485F7F9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B8EB8-C2D5-4823-9B52-3AF21BE31CC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3627D-7CF6-4C23-B044-8463716C0E3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6D58F-E550-497F-B5C7-DE6295FA818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F909-6832-48AE-B9BC-2DF292EA818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94FD8-81A9-4BCA-8F13-66CC8883D79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0709AF-5971-44A4-ADEE-C3FE7D9074F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サドベリバレイの教育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自主的人間の育成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サドベリバレイ校の特質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出席すること以外はまったく自由</a:t>
            </a:r>
          </a:p>
          <a:p>
            <a:r>
              <a:rPr lang="ja-JP" altLang="en-US"/>
              <a:t>一日の過ごし方はすべて自分で決める</a:t>
            </a:r>
          </a:p>
          <a:p>
            <a:r>
              <a:rPr lang="ja-JP" altLang="en-US"/>
              <a:t>決まったカリキュラムはなく、授業は生徒と教える人（大人・先輩）との契約による</a:t>
            </a:r>
          </a:p>
          <a:p>
            <a:r>
              <a:rPr lang="ja-JP" altLang="en-US"/>
              <a:t>ルールは生徒とスタッフが平等な会議で決定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サドベリバレイの人間観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人間は共同的存在（アメリカ独立時の小さな共同体－みんなで決める）</a:t>
            </a:r>
          </a:p>
          <a:p>
            <a:r>
              <a:rPr lang="ja-JP" altLang="en-US" dirty="0"/>
              <a:t>民主</a:t>
            </a:r>
            <a:r>
              <a:rPr lang="ja-JP" altLang="en-US" dirty="0" smtClean="0"/>
              <a:t>主義的規範の実践（一人の価値が同じ－全校集会）</a:t>
            </a:r>
          </a:p>
          <a:p>
            <a:r>
              <a:rPr lang="ja-JP" altLang="en-US" dirty="0" smtClean="0"/>
              <a:t>責任感の育成（選択・実践・責任の保障）</a:t>
            </a:r>
          </a:p>
          <a:p>
            <a:r>
              <a:rPr lang="ja-JP" altLang="en-US" dirty="0" smtClean="0"/>
              <a:t>教育</a:t>
            </a:r>
            <a:r>
              <a:rPr lang="ja-JP" altLang="en-US" dirty="0"/>
              <a:t>と自主性の育成は両立する</a:t>
            </a:r>
            <a:r>
              <a:rPr lang="ja-JP" altLang="en-US" dirty="0" smtClean="0"/>
              <a:t>か（しない－自主性こそ大切）</a:t>
            </a:r>
          </a:p>
          <a:p>
            <a:r>
              <a:rPr lang="ja-JP" altLang="en-US" dirty="0" smtClean="0"/>
              <a:t>ルールは全員で（司法委員会と全校集会）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サドベリバレイへの批判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勉強するのか　（３年生）</a:t>
            </a:r>
          </a:p>
          <a:p>
            <a:r>
              <a:rPr lang="ja-JP" altLang="en-US"/>
              <a:t>偏った知識になってしまう　（３年生）</a:t>
            </a:r>
          </a:p>
          <a:p>
            <a:r>
              <a:rPr lang="ja-JP" altLang="en-US"/>
              <a:t>わがまま、自分勝手な人間に育つ</a:t>
            </a:r>
          </a:p>
          <a:p>
            <a:r>
              <a:rPr lang="ja-JP" altLang="en-US"/>
              <a:t>耐性のない人間になる</a:t>
            </a:r>
          </a:p>
          <a:p>
            <a:r>
              <a:rPr lang="ja-JP" altLang="en-US"/>
              <a:t>責任感がなくなる</a:t>
            </a:r>
          </a:p>
          <a:p>
            <a:r>
              <a:rPr lang="ja-JP" altLang="en-US"/>
              <a:t>社会性が育たない</a:t>
            </a:r>
          </a:p>
          <a:p>
            <a:r>
              <a:rPr lang="ja-JP" altLang="en-US"/>
              <a:t>モラル・責任感が育たない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139</Words>
  <Application>Microsoft Office PowerPoint</Application>
  <PresentationFormat>画面に合わせる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ＭＳ Ｐゴシック</vt:lpstr>
      <vt:lpstr>ＭＳ Ｐ明朝</vt:lpstr>
      <vt:lpstr>標準デザイン</vt:lpstr>
      <vt:lpstr>サドベリバレイの教育</vt:lpstr>
      <vt:lpstr>サドベリバレイ校の特質</vt:lpstr>
      <vt:lpstr>サドベリバレイの人間観</vt:lpstr>
      <vt:lpstr>サドベリバレイへの批判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サドベリバレイの教育</dc:title>
  <dc:creator>wakei</dc:creator>
  <cp:lastModifiedBy>wakei</cp:lastModifiedBy>
  <cp:revision>5</cp:revision>
  <dcterms:created xsi:type="dcterms:W3CDTF">2008-06-04T12:35:40Z</dcterms:created>
  <dcterms:modified xsi:type="dcterms:W3CDTF">2012-06-20T09:32:49Z</dcterms:modified>
</cp:coreProperties>
</file>