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84" r:id="rId5"/>
    <p:sldId id="258" r:id="rId6"/>
    <p:sldId id="260" r:id="rId7"/>
    <p:sldId id="285" r:id="rId8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43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A37AD-8FA0-406C-9220-F29ED40CEF2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50CBDB-B71C-4C63-BB26-F59CBD967D3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EB509-4BFE-4AD5-AAE3-FC78FF1EB32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159B7E-DB61-4F03-950D-EEFED4541FA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31FF0F-DDFE-479C-B96A-F529C599450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EC85E-3EA2-4292-9A49-EC89E7527EE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7B9EF5-E9D6-4FF7-898E-63E7F2B55D4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8DBE75-B8F9-4611-9881-C51718302D0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13BBEF-48B2-4AA6-89E8-A83C1C5BA6F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8A5D2E-9340-45BC-80B9-DA426BFEBF6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132061-7144-4948-8C4E-0B15268D7FC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4077FE1A-66AD-4E87-A248-F3627AA7F41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いじめ問題を考える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いじめを防ぐ責任は誰にあるのか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いじめ問題を考える視点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/>
              <a:t>事実の確認は？　（面接の経験から）</a:t>
            </a:r>
          </a:p>
          <a:p>
            <a:r>
              <a:rPr lang="ja-JP" altLang="en-US" dirty="0"/>
              <a:t>定義　客観主義と主観主義</a:t>
            </a:r>
          </a:p>
          <a:p>
            <a:pPr eaLnBrk="1" hangingPunct="1"/>
            <a:r>
              <a:rPr lang="ja-JP" altLang="en-US" dirty="0"/>
              <a:t>いじめの隠蔽体質</a:t>
            </a:r>
            <a:r>
              <a:rPr lang="en-US" altLang="ja-JP" dirty="0"/>
              <a:t>(</a:t>
            </a:r>
            <a:r>
              <a:rPr lang="ja-JP" altLang="en-US" dirty="0"/>
              <a:t>校長評価・懲戒</a:t>
            </a:r>
            <a:r>
              <a:rPr lang="en-US" altLang="ja-JP" dirty="0"/>
              <a:t>)</a:t>
            </a:r>
            <a:r>
              <a:rPr lang="ja-JP" altLang="en-US" dirty="0"/>
              <a:t>　</a:t>
            </a:r>
            <a:endParaRPr lang="en-US" altLang="ja-JP" dirty="0"/>
          </a:p>
          <a:p>
            <a:pPr eaLnBrk="1" hangingPunct="1"/>
            <a:r>
              <a:rPr lang="ja-JP" altLang="en-US" dirty="0"/>
              <a:t>いじめの統計の問題</a:t>
            </a:r>
          </a:p>
          <a:p>
            <a:pPr eaLnBrk="1" hangingPunct="1"/>
            <a:r>
              <a:rPr lang="ja-JP" altLang="en-US" dirty="0"/>
              <a:t>四層構造論（加害・被害・観客・傍観）</a:t>
            </a:r>
          </a:p>
          <a:p>
            <a:pPr eaLnBrk="1" hangingPunct="1"/>
            <a:r>
              <a:rPr lang="ja-JP" altLang="en-US" dirty="0"/>
              <a:t>教師の関わりは</a:t>
            </a:r>
          </a:p>
          <a:p>
            <a:pPr eaLnBrk="1" hangingPunct="1"/>
            <a:r>
              <a:rPr lang="ja-JP" altLang="en-US" dirty="0"/>
              <a:t>なぜとめる子どもが少なくなったのか</a:t>
            </a:r>
          </a:p>
          <a:p>
            <a:pPr eaLnBrk="1" hangingPunct="1"/>
            <a:endParaRPr lang="ja-JP" altLang="en-US" dirty="0"/>
          </a:p>
          <a:p>
            <a:pPr>
              <a:buFontTx/>
              <a:buNone/>
            </a:pPr>
            <a:endParaRPr lang="ja-JP" altLang="en-US" dirty="0"/>
          </a:p>
          <a:p>
            <a:endParaRPr lang="ja-JP" altLang="en-US" dirty="0"/>
          </a:p>
          <a:p>
            <a:endParaRPr lang="ja-JP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いじめ事件の変遷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dirty="0"/>
              <a:t>復讐から自殺へ　林賢一君事件</a:t>
            </a:r>
            <a:r>
              <a:rPr lang="en-US" altLang="ja-JP" dirty="0"/>
              <a:t>1979</a:t>
            </a:r>
            <a:r>
              <a:rPr lang="ja-JP" altLang="en-US" dirty="0"/>
              <a:t>年</a:t>
            </a:r>
          </a:p>
          <a:p>
            <a:pPr eaLnBrk="1" hangingPunct="1"/>
            <a:r>
              <a:rPr lang="ja-JP" altLang="en-US" dirty="0"/>
              <a:t>逃避から復讐的自殺へ　鹿川君事件</a:t>
            </a:r>
            <a:r>
              <a:rPr lang="en-US" altLang="ja-JP" dirty="0"/>
              <a:t>1986</a:t>
            </a:r>
            <a:r>
              <a:rPr lang="ja-JP" altLang="en-US" dirty="0"/>
              <a:t>年</a:t>
            </a:r>
          </a:p>
          <a:p>
            <a:pPr eaLnBrk="1" hangingPunct="1"/>
            <a:r>
              <a:rPr lang="ja-JP" altLang="en-US" dirty="0"/>
              <a:t>恐喝といじめ　大河内清輝君事件（スクールカウンセラーの設置のきっかけ）</a:t>
            </a:r>
          </a:p>
          <a:p>
            <a:pPr eaLnBrk="1" hangingPunct="1"/>
            <a:r>
              <a:rPr lang="ja-JP" altLang="en-US" dirty="0"/>
              <a:t>大津事件（いじめ防止対策推進法制定へ）</a:t>
            </a:r>
            <a:r>
              <a:rPr lang="en-US" altLang="ja-JP" dirty="0"/>
              <a:t>2011</a:t>
            </a:r>
            <a:r>
              <a:rPr lang="ja-JP" altLang="en-US" dirty="0"/>
              <a:t>年 父親の告訴で明るみに</a:t>
            </a:r>
          </a:p>
          <a:p>
            <a:pPr eaLnBrk="1" hangingPunct="1"/>
            <a:r>
              <a:rPr lang="ja-JP" altLang="en-US" dirty="0"/>
              <a:t>矢巾事件</a:t>
            </a:r>
            <a:r>
              <a:rPr lang="en-US" altLang="ja-JP" dirty="0"/>
              <a:t>(</a:t>
            </a:r>
            <a:r>
              <a:rPr lang="ja-JP" altLang="en-US" dirty="0"/>
              <a:t>管理側の隠蔽体質・教師はどこまでできるのか</a:t>
            </a:r>
            <a:r>
              <a:rPr lang="en-US" altLang="ja-JP" dirty="0"/>
              <a:t>) </a:t>
            </a:r>
            <a:r>
              <a:rPr lang="ja-JP" altLang="en-US" dirty="0"/>
              <a:t>自殺を担任に訴えていた</a:t>
            </a:r>
            <a:r>
              <a:rPr lang="en-US" altLang="ja-JP"/>
              <a:t>2015</a:t>
            </a:r>
            <a:endParaRPr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C:\Users\wakei\Pictures\00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0"/>
            <a:ext cx="5832648" cy="68579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78724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鹿川君事件の問題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/>
              <a:t>いつからいじめだったか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/>
              <a:t>葬式ごっこは防げたか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/>
              <a:t>グループから何故抜けられなかったのか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/>
              <a:t>学校の取り組みは何故防げなかったのか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/>
              <a:t>自殺は予見できたか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/>
              <a:t>自殺は防げたか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/>
              <a:t>校長の責任制度は必要か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/>
              <a:t>学校の取り組みと制度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大津事件の余波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学校及び教育委員会の隠蔽　何故？</a:t>
            </a:r>
          </a:p>
          <a:p>
            <a:r>
              <a:rPr kumimoji="1" lang="ja-JP" altLang="en-US" dirty="0"/>
              <a:t>被害者家族の告訴・提訴が打破</a:t>
            </a:r>
          </a:p>
          <a:p>
            <a:r>
              <a:rPr lang="ja-JP" altLang="en-US" dirty="0"/>
              <a:t>加害者へのネットを通じた非難</a:t>
            </a:r>
          </a:p>
          <a:p>
            <a:r>
              <a:rPr kumimoji="1" lang="ja-JP" altLang="en-US" dirty="0"/>
              <a:t>いじめ防止法から教育委員会に関する法</a:t>
            </a:r>
            <a:r>
              <a:rPr kumimoji="1" lang="ja-JP" altLang="en-US"/>
              <a:t>改定</a:t>
            </a:r>
            <a:r>
              <a:rPr lang="ja-JP" altLang="en-US"/>
              <a:t>へ（防止のための委員会、年３回のアンケート、学校全体の対応）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行政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いじめ防止対策推進法（２０１３年）</a:t>
            </a:r>
          </a:p>
          <a:p>
            <a:pPr lvl="1"/>
            <a:r>
              <a:rPr lang="ja-JP" altLang="en-US" dirty="0"/>
              <a:t>学校にいじめ対策のための組織を設置</a:t>
            </a:r>
          </a:p>
          <a:p>
            <a:pPr lvl="1"/>
            <a:r>
              <a:rPr kumimoji="1" lang="ja-JP" altLang="en-US" dirty="0"/>
              <a:t>定期的にアンケートを実施し、報告（年３回）</a:t>
            </a:r>
          </a:p>
          <a:p>
            <a:pPr lvl="1"/>
            <a:r>
              <a:rPr lang="ja-JP" altLang="en-US" dirty="0"/>
              <a:t>問題が起きたとき、情報開示</a:t>
            </a:r>
          </a:p>
          <a:p>
            <a:r>
              <a:rPr kumimoji="1" lang="ja-JP" altLang="en-US" dirty="0"/>
              <a:t>その後いじめ自殺が減少という「実感」は？</a:t>
            </a:r>
          </a:p>
          <a:p>
            <a:pPr lvl="1"/>
            <a:r>
              <a:rPr lang="ja-JP" altLang="en-US" dirty="0"/>
              <a:t>ないとしたら何が問題か</a:t>
            </a:r>
            <a:endParaRPr lang="en-US" altLang="ja-JP" dirty="0"/>
          </a:p>
          <a:p>
            <a:pPr lvl="1"/>
            <a:r>
              <a:rPr kumimoji="1" lang="ja-JP" altLang="en-US" dirty="0"/>
              <a:t>行政に真に必要なものは</a:t>
            </a:r>
          </a:p>
          <a:p>
            <a:r>
              <a:rPr kumimoji="1" lang="ja-JP" altLang="en-US"/>
              <a:t>道徳教育研究推進校のあと</a:t>
            </a:r>
            <a:endParaRPr kumimoji="1" lang="ja-JP" altLang="en-US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27200548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162</Words>
  <Application>Microsoft Office PowerPoint</Application>
  <PresentationFormat>画面に合わせる (4:3)</PresentationFormat>
  <Paragraphs>41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9" baseType="lpstr">
      <vt:lpstr>Arial</vt:lpstr>
      <vt:lpstr>標準デザイン</vt:lpstr>
      <vt:lpstr>いじめ問題を考える</vt:lpstr>
      <vt:lpstr>いじめ問題を考える視点</vt:lpstr>
      <vt:lpstr>いじめ事件の変遷</vt:lpstr>
      <vt:lpstr>PowerPoint プレゼンテーション</vt:lpstr>
      <vt:lpstr>鹿川君事件の問題</vt:lpstr>
      <vt:lpstr>大津事件の余波</vt:lpstr>
      <vt:lpstr>行政</vt:lpstr>
    </vt:vector>
  </TitlesOfParts>
  <Company>bunkyo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いじめ問題を考える</dc:title>
  <dc:creator>wakei</dc:creator>
  <cp:lastModifiedBy>wakei ota</cp:lastModifiedBy>
  <cp:revision>17</cp:revision>
  <dcterms:created xsi:type="dcterms:W3CDTF">2007-05-31T21:11:46Z</dcterms:created>
  <dcterms:modified xsi:type="dcterms:W3CDTF">2019-05-29T01:53:23Z</dcterms:modified>
</cp:coreProperties>
</file>