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1" r:id="rId6"/>
    <p:sldId id="265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5449-4934-4F1F-B1A9-96482B173A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2D51-A49E-4E67-9878-725E333FD3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6C3F-B86D-4CBE-8A87-7C50BD2509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E238-8BD1-4D47-9CD5-960C5BB50C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0711-885F-4FA3-B269-8B1F2B6FDE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322B-5A49-47A5-A3BA-8AB1D16D37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83FD7-E261-4C22-946C-4E6F7BA2F8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23931-EEEF-456C-9971-51178F340F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9F604-247B-488A-A9DA-7EBB2D4F7C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CCB3-3564-4E76-809A-63C690D4A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D4865-496B-4A74-9CDE-2DF2F215DC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841325-A0B3-41C3-B9FD-757A4F3D6E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安全は成長の大前提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子どもの発達を正確に知ろう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安全を脅かす諸要因（１）家庭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親による虐待（発見したら教師の責任は）</a:t>
            </a:r>
          </a:p>
          <a:p>
            <a:pPr eaLnBrk="1" hangingPunct="1"/>
            <a:r>
              <a:rPr lang="ja-JP" altLang="en-US" dirty="0"/>
              <a:t>経験不足による育児のまずさ</a:t>
            </a:r>
          </a:p>
          <a:p>
            <a:pPr eaLnBrk="1" hangingPunct="1"/>
            <a:r>
              <a:rPr lang="ja-JP" altLang="en-US" dirty="0"/>
              <a:t>有害食品 （給食にも関係）</a:t>
            </a:r>
          </a:p>
          <a:p>
            <a:pPr lvl="1" eaLnBrk="1" hangingPunct="1"/>
            <a:r>
              <a:rPr lang="ja-JP" altLang="en-US" dirty="0"/>
              <a:t>健康な食生活の重要性</a:t>
            </a:r>
          </a:p>
          <a:p>
            <a:pPr lvl="1" eaLnBrk="1" hangingPunct="1"/>
            <a:r>
              <a:rPr lang="ja-JP" altLang="en-US" dirty="0"/>
              <a:t>生活全般に影響</a:t>
            </a:r>
          </a:p>
          <a:p>
            <a:pPr lvl="1" eaLnBrk="1" hangingPunct="1"/>
            <a:r>
              <a:rPr lang="ja-JP" altLang="en-US" dirty="0"/>
              <a:t>アレルギー、成長阻害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2014jugyo\教育学\農薬１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029354" cy="5040560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755576" y="580526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http://www.jcpa.or.jp/qa/a6_06.html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54868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全耕地への農薬投下量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安全を脅かす諸要因（２）地域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地域で　安全な遊び場の喪失　危険な道路</a:t>
            </a:r>
          </a:p>
          <a:p>
            <a:pPr lvl="1" eaLnBrk="1" hangingPunct="1"/>
            <a:r>
              <a:rPr lang="ja-JP" altLang="en-US" dirty="0"/>
              <a:t>広場はあっても遊ばない  何故だろう</a:t>
            </a:r>
          </a:p>
          <a:p>
            <a:pPr lvl="1" eaLnBrk="1" hangingPunct="1"/>
            <a:r>
              <a:rPr lang="ja-JP" altLang="en-US" dirty="0"/>
              <a:t>安全な信号を望むか。スクランブル信号機</a:t>
            </a:r>
          </a:p>
          <a:p>
            <a:pPr eaLnBrk="1" hangingPunct="1"/>
            <a:r>
              <a:rPr lang="ja-JP" altLang="en-US" dirty="0"/>
              <a:t>地域の人間関係の希薄さ　誘拐・性犯罪</a:t>
            </a:r>
          </a:p>
          <a:p>
            <a:pPr eaLnBrk="1" hangingPunct="1"/>
            <a:r>
              <a:rPr lang="ja-JP" altLang="en-US" dirty="0"/>
              <a:t>宮崎勤事件の示したもの </a:t>
            </a:r>
            <a:r>
              <a:rPr lang="en-US" altLang="ja-JP" dirty="0"/>
              <a:t>(</a:t>
            </a:r>
            <a:r>
              <a:rPr lang="ja-JP" altLang="en-US" dirty="0"/>
              <a:t>目の前の犯罪を認識できない</a:t>
            </a:r>
            <a:r>
              <a:rPr lang="en-US" altLang="ja-JP" dirty="0"/>
              <a:t>)</a:t>
            </a:r>
            <a:r>
              <a:rPr lang="ja-JP" altLang="en-US" dirty="0"/>
              <a:t>  </a:t>
            </a:r>
            <a:r>
              <a:rPr lang="en-US" altLang="ja-JP" dirty="0" err="1"/>
              <a:t>cf</a:t>
            </a:r>
            <a:r>
              <a:rPr lang="ja-JP" altLang="en-US" dirty="0"/>
              <a:t> イギリスのショッピングモル</a:t>
            </a:r>
          </a:p>
          <a:p>
            <a:pPr eaLnBrk="1" hangingPunct="1"/>
            <a:r>
              <a:rPr lang="ja-JP" altLang="en-US" dirty="0"/>
              <a:t>考えてみよう　ある種のメーガン法は必要か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遊べない広場</a:t>
            </a:r>
          </a:p>
        </p:txBody>
      </p:sp>
      <p:pic>
        <p:nvPicPr>
          <p:cNvPr id="6147" name="Picture 4" descr="J:\syasin\流山\DSC046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567487" cy="4924425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安全を脅かす諸要因</a:t>
            </a:r>
            <a:r>
              <a:rPr kumimoji="1" lang="en-US" altLang="ja-JP" dirty="0"/>
              <a:t>(3)</a:t>
            </a:r>
            <a:r>
              <a:rPr kumimoji="1" lang="ja-JP" altLang="en-US" dirty="0"/>
              <a:t>学校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教育活動にある危険</a:t>
            </a:r>
          </a:p>
          <a:p>
            <a:pPr lvl="1"/>
            <a:r>
              <a:rPr lang="ja-JP" altLang="en-US" dirty="0"/>
              <a:t>組体操・騎馬戦・理科実験・遊具</a:t>
            </a:r>
          </a:p>
          <a:p>
            <a:pPr eaLnBrk="1" hangingPunct="1"/>
            <a:r>
              <a:rPr lang="ja-JP" altLang="en-US" dirty="0"/>
              <a:t>人間関係・集団による被害</a:t>
            </a:r>
          </a:p>
          <a:p>
            <a:pPr lvl="1" eaLnBrk="1" hangingPunct="1"/>
            <a:r>
              <a:rPr lang="ja-JP" altLang="en-US" dirty="0"/>
              <a:t>いじめ・学級崩壊</a:t>
            </a:r>
          </a:p>
          <a:p>
            <a:pPr eaLnBrk="1" hangingPunct="1"/>
            <a:r>
              <a:rPr lang="ja-JP" altLang="en-US" dirty="0"/>
              <a:t>大人による犯罪的行為</a:t>
            </a:r>
          </a:p>
          <a:p>
            <a:pPr lvl="1" eaLnBrk="1" hangingPunct="1"/>
            <a:r>
              <a:rPr lang="ja-JP" altLang="en-US" dirty="0"/>
              <a:t>体罰・侵入者</a:t>
            </a:r>
            <a:r>
              <a:rPr lang="en-US" altLang="ja-JP" dirty="0"/>
              <a:t>(</a:t>
            </a:r>
            <a:r>
              <a:rPr lang="en-US" altLang="ja-JP" dirty="0" err="1"/>
              <a:t>cf</a:t>
            </a:r>
            <a:r>
              <a:rPr lang="ja-JP" altLang="en-US" dirty="0"/>
              <a:t> 池田小事件</a:t>
            </a:r>
            <a:r>
              <a:rPr lang="en-US" altLang="ja-JP" dirty="0"/>
              <a:t>)</a:t>
            </a:r>
            <a:endParaRPr lang="ja-JP" altLang="en-US" dirty="0"/>
          </a:p>
          <a:p>
            <a:pPr eaLnBrk="1" hangingPunct="1"/>
            <a:r>
              <a:rPr lang="ja-JP" altLang="en-US" dirty="0"/>
              <a:t>自然災害</a:t>
            </a:r>
          </a:p>
          <a:p>
            <a:pPr lvl="1" eaLnBrk="1" hangingPunct="1"/>
            <a:r>
              <a:rPr lang="ja-JP" altLang="en-US" dirty="0"/>
              <a:t>防災教育の必要性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144</Words>
  <Application>Microsoft Office PowerPoint</Application>
  <PresentationFormat>画面に合わせる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Arial</vt:lpstr>
      <vt:lpstr>標準デザイン</vt:lpstr>
      <vt:lpstr>安全は成長の大前提 </vt:lpstr>
      <vt:lpstr>安全を脅かす諸要因（１）家庭 </vt:lpstr>
      <vt:lpstr>PowerPoint プレゼンテーション</vt:lpstr>
      <vt:lpstr>安全を脅かす諸要因（２）地域</vt:lpstr>
      <vt:lpstr>遊べない広場</vt:lpstr>
      <vt:lpstr>安全を脅かす諸要因(3)学校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安全は成長の大前提</dc:title>
  <dc:creator>wakei</dc:creator>
  <cp:lastModifiedBy>wakei ota</cp:lastModifiedBy>
  <cp:revision>31</cp:revision>
  <dcterms:created xsi:type="dcterms:W3CDTF">2007-04-26T21:07:38Z</dcterms:created>
  <dcterms:modified xsi:type="dcterms:W3CDTF">2019-04-24T01:30:24Z</dcterms:modified>
</cp:coreProperties>
</file>