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6" r:id="rId3"/>
    <p:sldId id="267" r:id="rId4"/>
  </p:sldIdLst>
  <p:sldSz cx="12192000" cy="6858000"/>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66" y="33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85FA94-6D91-4FC9-8318-C49B59C7504C}" type="datetimeFigureOut">
              <a:rPr kumimoji="1" lang="ja-JP" altLang="en-US" smtClean="0"/>
              <a:t>2019/4/16</a:t>
            </a:fld>
            <a:endParaRPr kumimoji="1" lang="ja-JP" altLang="en-US"/>
          </a:p>
        </p:txBody>
      </p:sp>
      <p:sp>
        <p:nvSpPr>
          <p:cNvPr id="4" name="スライド イメージ プレースホル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0CCB3-4E71-401E-9336-AAB145BA5891}" type="slidenum">
              <a:rPr kumimoji="1" lang="ja-JP" altLang="en-US" smtClean="0"/>
              <a:t>‹#›</a:t>
            </a:fld>
            <a:endParaRPr kumimoji="1" lang="ja-JP" altLang="en-US"/>
          </a:p>
        </p:txBody>
      </p:sp>
    </p:spTree>
    <p:extLst>
      <p:ext uri="{BB962C8B-B14F-4D97-AF65-F5344CB8AC3E}">
        <p14:creationId xmlns:p14="http://schemas.microsoft.com/office/powerpoint/2010/main" val="1933708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BA715F9-BE59-4BA0-B1FA-2C4402E401B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1E02AF6-A883-4301-930E-360DC72F2ABF}"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09600" y="274639"/>
            <a:ext cx="80264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37752BF-3330-4982-B7F7-E4AFDC86F321}"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E065F7B-6852-4F76-88F0-1D5F61F4A32D}"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2885FC8-96D2-4A2A-B68D-14E311F00360}"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97D0B09-13B1-46B7-A826-DB558976C261}"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3D3E9B6-B662-4663-9BE4-E800BD59BBB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BBEDE8AD-F7A6-4037-AA78-BB441065E0F8}"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04844392-25C5-4908-85A8-85053E6B7FC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95E1040-87F3-438D-811F-F9F95FBF586D}"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D27562A-5C8B-42AD-9E0F-DAF933710D9B}"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ja-JP"/>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AA1EE11-394E-4C5F-8824-B1754B1DD8A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a:t>誕生をめぐる問題</a:t>
            </a:r>
          </a:p>
        </p:txBody>
      </p:sp>
      <p:sp>
        <p:nvSpPr>
          <p:cNvPr id="2051" name="Rectangle 3"/>
          <p:cNvSpPr>
            <a:spLocks noGrp="1" noChangeArrowheads="1"/>
          </p:cNvSpPr>
          <p:nvPr>
            <p:ph type="subTitle" idx="1"/>
          </p:nvPr>
        </p:nvSpPr>
        <p:spPr/>
        <p:txBody>
          <a:bodyPr/>
          <a:lstStyle/>
          <a:p>
            <a:pPr eaLnBrk="1" hangingPunct="1"/>
            <a:r>
              <a:rPr lang="ja-JP" altLang="en-US"/>
              <a:t>出産への思想と教育思想は同根</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考える論点</a:t>
            </a:r>
          </a:p>
        </p:txBody>
      </p:sp>
      <p:sp>
        <p:nvSpPr>
          <p:cNvPr id="3" name="コンテンツ プレースホルダー 2"/>
          <p:cNvSpPr>
            <a:spLocks noGrp="1"/>
          </p:cNvSpPr>
          <p:nvPr>
            <p:ph idx="1"/>
          </p:nvPr>
        </p:nvSpPr>
        <p:spPr/>
        <p:txBody>
          <a:bodyPr/>
          <a:lstStyle/>
          <a:p>
            <a:r>
              <a:rPr kumimoji="1" lang="ja-JP" altLang="en-US" dirty="0"/>
              <a:t>科学技術の発展</a:t>
            </a:r>
          </a:p>
          <a:p>
            <a:pPr lvl="1"/>
            <a:r>
              <a:rPr kumimoji="1" lang="ja-JP" altLang="en-US" dirty="0"/>
              <a:t>不妊治療・出生前診断・他人の身体の使用（精子・卵子・代理母）・遺伝子操作</a:t>
            </a:r>
            <a:r>
              <a:rPr kumimoji="1" lang="en-US" altLang="ja-JP" dirty="0"/>
              <a:t>(</a:t>
            </a:r>
            <a:r>
              <a:rPr kumimoji="1" lang="ja-JP" altLang="en-US" dirty="0"/>
              <a:t>遺伝病・素質</a:t>
            </a:r>
            <a:r>
              <a:rPr kumimoji="1" lang="en-US" altLang="ja-JP" dirty="0"/>
              <a:t>)</a:t>
            </a:r>
            <a:r>
              <a:rPr kumimoji="1" lang="ja-JP" altLang="en-US" dirty="0"/>
              <a:t>  </a:t>
            </a:r>
            <a:r>
              <a:rPr kumimoji="1" lang="en-US" altLang="ja-JP" dirty="0" err="1"/>
              <a:t>cf</a:t>
            </a:r>
            <a:r>
              <a:rPr kumimoji="1" lang="en-US" altLang="ja-JP" dirty="0"/>
              <a:t>  </a:t>
            </a:r>
            <a:r>
              <a:rPr kumimoji="1" lang="ja-JP" altLang="en-US"/>
              <a:t>ドイツの動向</a:t>
            </a:r>
            <a:endParaRPr kumimoji="1" lang="ja-JP" altLang="en-US" dirty="0"/>
          </a:p>
          <a:p>
            <a:r>
              <a:rPr lang="ja-JP" altLang="en-US" dirty="0"/>
              <a:t>親と子どもの権利</a:t>
            </a:r>
          </a:p>
          <a:p>
            <a:pPr lvl="1"/>
            <a:r>
              <a:rPr lang="en-US" altLang="ja-JP" dirty="0"/>
              <a:t>Pro-life vs pro-choice</a:t>
            </a:r>
            <a:r>
              <a:rPr lang="ja-JP" altLang="en-US" dirty="0" err="1"/>
              <a:t>、</a:t>
            </a:r>
            <a:r>
              <a:rPr lang="ja-JP" altLang="en-US" dirty="0"/>
              <a:t>親権とは、子どもの選択権</a:t>
            </a:r>
            <a:r>
              <a:rPr lang="en-US" altLang="ja-JP" dirty="0"/>
              <a:t>(</a:t>
            </a:r>
            <a:r>
              <a:rPr lang="ja-JP" altLang="en-US" dirty="0"/>
              <a:t>中絶のアメリカ・イギリスの事情</a:t>
            </a:r>
            <a:r>
              <a:rPr lang="en-US" altLang="ja-JP" dirty="0"/>
              <a:t>)</a:t>
            </a:r>
            <a:endParaRPr lang="ja-JP" altLang="en-US" dirty="0"/>
          </a:p>
          <a:p>
            <a:r>
              <a:rPr kumimoji="1" lang="ja-JP" altLang="en-US" dirty="0"/>
              <a:t>優生思想</a:t>
            </a:r>
          </a:p>
          <a:p>
            <a:pPr lvl="1"/>
            <a:r>
              <a:rPr lang="ja-JP" altLang="en-US" dirty="0"/>
              <a:t>堕胎条項・中絶の理由</a:t>
            </a:r>
            <a:r>
              <a:rPr lang="en-US" altLang="ja-JP" dirty="0"/>
              <a:t>(</a:t>
            </a:r>
            <a:r>
              <a:rPr lang="ja-JP" altLang="en-US" dirty="0"/>
              <a:t>障害</a:t>
            </a:r>
            <a:r>
              <a:rPr lang="en-US" altLang="ja-JP" dirty="0"/>
              <a:t>)</a:t>
            </a:r>
            <a:endParaRPr lang="ja-JP" altLang="en-US" dirty="0"/>
          </a:p>
          <a:p>
            <a:pPr lvl="1"/>
            <a:r>
              <a:rPr kumimoji="1" lang="ja-JP" altLang="en-US" dirty="0"/>
              <a:t>エレン・ケイ「児童の世紀」・青木和雄「ハッピ・バースデイ」</a:t>
            </a:r>
          </a:p>
        </p:txBody>
      </p:sp>
    </p:spTree>
    <p:extLst>
      <p:ext uri="{BB962C8B-B14F-4D97-AF65-F5344CB8AC3E}">
        <p14:creationId xmlns:p14="http://schemas.microsoft.com/office/powerpoint/2010/main" val="668008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2011211-7021-49D9-910D-22CAB1ADEC2D}"/>
              </a:ext>
            </a:extLst>
          </p:cNvPr>
          <p:cNvSpPr>
            <a:spLocks noGrp="1"/>
          </p:cNvSpPr>
          <p:nvPr>
            <p:ph type="title"/>
          </p:nvPr>
        </p:nvSpPr>
        <p:spPr/>
        <p:txBody>
          <a:bodyPr/>
          <a:lstStyle/>
          <a:p>
            <a:r>
              <a:rPr kumimoji="1" lang="ja-JP" altLang="en-US" dirty="0"/>
              <a:t>母体保護法</a:t>
            </a:r>
          </a:p>
        </p:txBody>
      </p:sp>
      <p:sp>
        <p:nvSpPr>
          <p:cNvPr id="3" name="コンテンツ プレースホルダー 2">
            <a:extLst>
              <a:ext uri="{FF2B5EF4-FFF2-40B4-BE49-F238E27FC236}">
                <a16:creationId xmlns:a16="http://schemas.microsoft.com/office/drawing/2014/main" id="{E326251B-7139-4789-B2BA-75DB41711CDA}"/>
              </a:ext>
            </a:extLst>
          </p:cNvPr>
          <p:cNvSpPr>
            <a:spLocks noGrp="1"/>
          </p:cNvSpPr>
          <p:nvPr>
            <p:ph idx="1"/>
          </p:nvPr>
        </p:nvSpPr>
        <p:spPr/>
        <p:txBody>
          <a:bodyPr/>
          <a:lstStyle/>
          <a:p>
            <a:r>
              <a:rPr lang="ja-JP" altLang="en-US" dirty="0"/>
              <a:t>第十四条　</a:t>
            </a:r>
            <a:r>
              <a:rPr lang="en-US" altLang="ja-JP" dirty="0"/>
              <a:t>(</a:t>
            </a:r>
            <a:r>
              <a:rPr lang="ja-JP" altLang="en-US" dirty="0"/>
              <a:t>略</a:t>
            </a:r>
            <a:r>
              <a:rPr lang="en-US" altLang="ja-JP" dirty="0"/>
              <a:t>)</a:t>
            </a:r>
            <a:r>
              <a:rPr lang="ja-JP" altLang="en-US" dirty="0"/>
              <a:t>「指定医師」は、次の各号の一に該当する者に対して、本人及び配偶者の同意を得て、人工妊娠中絶を行うことができる。</a:t>
            </a:r>
          </a:p>
          <a:p>
            <a:r>
              <a:rPr lang="ja-JP" altLang="en-US" dirty="0"/>
              <a:t>一　妊娠の継続又は分娩が身体的又は経済的理由により母体の健康を著しく害するおそれのあるもの</a:t>
            </a:r>
          </a:p>
          <a:p>
            <a:r>
              <a:rPr lang="ja-JP" altLang="en-US" dirty="0"/>
              <a:t>二　暴行若しくは脅迫に</a:t>
            </a:r>
            <a:r>
              <a:rPr lang="ja-JP" altLang="en-US" dirty="0" err="1"/>
              <a:t>よつて</a:t>
            </a:r>
            <a:r>
              <a:rPr lang="ja-JP" altLang="en-US" dirty="0"/>
              <a:t>又は抵抗若しくは拒絶することができない間に姦かん 淫いん されて妊娠したもの</a:t>
            </a:r>
          </a:p>
        </p:txBody>
      </p:sp>
    </p:spTree>
    <p:extLst>
      <p:ext uri="{BB962C8B-B14F-4D97-AF65-F5344CB8AC3E}">
        <p14:creationId xmlns:p14="http://schemas.microsoft.com/office/powerpoint/2010/main" val="4000838173"/>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322</TotalTime>
  <Words>104</Words>
  <Application>Microsoft Office PowerPoint</Application>
  <PresentationFormat>ワイド画面</PresentationFormat>
  <Paragraphs>14</Paragraphs>
  <Slides>3</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vt:i4>
      </vt:variant>
    </vt:vector>
  </HeadingPairs>
  <TitlesOfParts>
    <vt:vector size="6" baseType="lpstr">
      <vt:lpstr>Arial</vt:lpstr>
      <vt:lpstr>Calibri</vt:lpstr>
      <vt:lpstr>標準デザイン</vt:lpstr>
      <vt:lpstr>誕生をめぐる問題</vt:lpstr>
      <vt:lpstr>考える論点</vt:lpstr>
      <vt:lpstr>母体保護法</vt:lpstr>
    </vt:vector>
  </TitlesOfParts>
  <Company>bunkyo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誕生をめぐる問題</dc:title>
  <dc:creator>wakei</dc:creator>
  <cp:lastModifiedBy>wakei ota</cp:lastModifiedBy>
  <cp:revision>32</cp:revision>
  <dcterms:created xsi:type="dcterms:W3CDTF">2010-04-15T10:20:24Z</dcterms:created>
  <dcterms:modified xsi:type="dcterms:W3CDTF">2019-04-16T01:10:30Z</dcterms:modified>
</cp:coreProperties>
</file>