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3" r:id="rId3"/>
    <p:sldId id="258" r:id="rId4"/>
    <p:sldId id="265" r:id="rId5"/>
    <p:sldId id="261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D8392-3E54-4F21-937A-5E1879881971}" type="datetimeFigureOut">
              <a:rPr kumimoji="1" lang="en-US" altLang="ja-JP"/>
              <a:pPr/>
              <a:t>4/8/2018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3DDC1-552F-4140-8626-EA1F825D1E55}" type="slidenum">
              <a:rPr kumimoji="1" lang="en-US" altLang="ja-JP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26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19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768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486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3DDC1-552F-4140-8626-EA1F825D1E55}" type="slidenum">
              <a:rPr kumimoji="1" lang="en-US" altLang="ja-JP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091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8FE1F-BEE0-4AD4-88AD-8D5AC8EAC7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647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5048FB-EFBD-464A-9BE2-0281360295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99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E0F12-2457-483D-8837-2DE3230183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94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224226-5D51-4DF7-BDBD-D67DF252ECC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65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3C44C-6805-441D-BAC3-431193C316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156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31840-B121-4611-A024-3BFF6597E2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486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3B06C-0CB1-4B9A-B2E0-ECA89DAD00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250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99B505-D86F-47C4-A8CA-E93472D40D4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01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774D1-9040-4C6F-992B-4E5140EA6C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2873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A72F9B-D89F-45C1-A860-43D0DF6F38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6032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355D91-2D06-4ED5-AF2C-9BF0FB8302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8906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C9D1A0-720C-443B-AE0F-A752928857A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ahi-net.or.jp/~fl5k-oo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教育学の授業について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具体的事例から自ら課題を</a:t>
            </a:r>
            <a:endParaRPr lang="ja-JP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大学の授業に慣れよう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高校までの授業と違うところ</a:t>
            </a:r>
          </a:p>
          <a:p>
            <a:pPr>
              <a:buFontTx/>
              <a:buNone/>
            </a:pPr>
            <a:r>
              <a:rPr lang="ja-JP" altLang="en-US"/>
              <a:t>　　　自己管理・自発的な資料探索・課題追求</a:t>
            </a:r>
          </a:p>
          <a:p>
            <a:pPr>
              <a:buFontTx/>
              <a:buNone/>
            </a:pPr>
            <a:r>
              <a:rPr lang="ja-JP" altLang="en-US">
                <a:latin typeface="ＭＳ Ｐゴシック"/>
              </a:rPr>
              <a:t>（具体例　いじめ？ふざけている？）</a:t>
            </a:r>
          </a:p>
          <a:p>
            <a:r>
              <a:rPr lang="ja-JP" altLang="en-US">
                <a:latin typeface="ＭＳ Ｐゴシック"/>
              </a:rPr>
              <a:t>　</a:t>
            </a:r>
            <a:r>
              <a:rPr lang="ja-JP" altLang="en-US"/>
              <a:t>授業の進め方</a:t>
            </a:r>
          </a:p>
          <a:p>
            <a:pPr>
              <a:buFontTx/>
              <a:buNone/>
            </a:pPr>
            <a:r>
              <a:rPr lang="ja-JP" altLang="en-US"/>
              <a:t>　　　目的　各自の教育観を多様な事実と見解を突き合わせることで検証する。</a:t>
            </a:r>
          </a:p>
          <a:p>
            <a:pPr>
              <a:buFontTx/>
              <a:buNone/>
            </a:pPr>
            <a:r>
              <a:rPr lang="ja-JP" altLang="en-US"/>
              <a:t>　　　検証された見解を表現する力を高める。</a:t>
            </a:r>
          </a:p>
          <a:p>
            <a:pPr>
              <a:buFontTx/>
              <a:buNone/>
            </a:pPr>
            <a:r>
              <a:rPr lang="ja-JP" altLang="en-US"/>
              <a:t>　</a:t>
            </a:r>
          </a:p>
          <a:p>
            <a:pPr>
              <a:buFontTx/>
              <a:buNone/>
            </a:pPr>
            <a:endParaRPr lang="ja-JP" altLang="en-US"/>
          </a:p>
          <a:p>
            <a:pPr>
              <a:buFontTx/>
              <a:buNone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教科書・課題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各自ホームページからダウンロードする</a:t>
            </a:r>
          </a:p>
          <a:p>
            <a:pPr eaLnBrk="1" hangingPunct="1">
              <a:buFontTx/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>
                <a:hlinkClick r:id="rId3"/>
              </a:rPr>
              <a:t>http://www.asahi-net.or.jp/~fl5k-oot</a:t>
            </a:r>
            <a:endParaRPr lang="ja-JP" altLang="en-US" dirty="0" smtClean="0"/>
          </a:p>
          <a:p>
            <a:pPr eaLnBrk="1" hangingPunct="1">
              <a:lnSpc>
                <a:spcPct val="80000"/>
              </a:lnSpc>
            </a:pPr>
            <a:r>
              <a:rPr lang="ja-JP" altLang="en-US" dirty="0"/>
              <a:t>掲示板に</a:t>
            </a:r>
            <a:r>
              <a:rPr lang="ja-JP" altLang="en-US" dirty="0" smtClean="0"/>
              <a:t>毎回書き込む（テーマは自分で）</a:t>
            </a:r>
            <a:endParaRPr lang="ja-JP" altLang="en-US" dirty="0"/>
          </a:p>
          <a:p>
            <a:pPr lvl="1" eaLnBrk="1" hangingPunct="1">
              <a:lnSpc>
                <a:spcPct val="80000"/>
              </a:lnSpc>
            </a:pPr>
            <a:r>
              <a:rPr lang="ja-JP" altLang="en-US" dirty="0"/>
              <a:t>「投稿者</a:t>
            </a:r>
            <a:r>
              <a:rPr lang="ja-JP" altLang="en-US" dirty="0" smtClean="0"/>
              <a:t>」</a:t>
            </a:r>
            <a:r>
              <a:rPr lang="ja-JP" altLang="en-US" dirty="0"/>
              <a:t>　学籍番号の前に </a:t>
            </a:r>
            <a:r>
              <a:rPr lang="en-US" altLang="ja-JP" dirty="0" smtClean="0"/>
              <a:t>pe18 </a:t>
            </a:r>
            <a:r>
              <a:rPr lang="ja-JP" altLang="en-US" dirty="0"/>
              <a:t>をつける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/>
              <a:t>パスワード 自分で設定 </a:t>
            </a:r>
            <a:endParaRPr lang="en-US" altLang="ja-JP" b="1" dirty="0"/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/>
              <a:t>投稿用パスワード </a:t>
            </a:r>
            <a:r>
              <a:rPr lang="en-US" altLang="ja-JP" b="1" dirty="0"/>
              <a:t>Edu-630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 smtClean="0"/>
              <a:t>以上は、英数</a:t>
            </a:r>
            <a:r>
              <a:rPr lang="ja-JP" altLang="en-US" b="1" dirty="0"/>
              <a:t>半角 あるいは 直接入力 で</a:t>
            </a:r>
            <a:r>
              <a:rPr lang="ja-JP" altLang="en-US" b="1" dirty="0" smtClean="0"/>
              <a:t>記入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b="1" dirty="0" smtClean="0"/>
              <a:t>本文は全角</a:t>
            </a:r>
            <a:endParaRPr lang="ja-JP" altLang="en-US" b="1" dirty="0"/>
          </a:p>
          <a:p>
            <a:pPr eaLnBrk="1" hangingPunct="1">
              <a:lnSpc>
                <a:spcPct val="80000"/>
              </a:lnSpc>
            </a:pPr>
            <a:r>
              <a:rPr lang="ja-JP" altLang="en-US" dirty="0"/>
              <a:t>発言点を考慮する</a:t>
            </a:r>
          </a:p>
          <a:p>
            <a:pPr eaLnBrk="1" hangingPunct="1">
              <a:buFontTx/>
              <a:buNone/>
            </a:pPr>
            <a:endParaRPr lang="en-US" altLang="ja-JP" dirty="0" smtClean="0"/>
          </a:p>
          <a:p>
            <a:pPr eaLnBrk="1" hangingPunct="1">
              <a:buFontTx/>
              <a:buNone/>
            </a:pP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この教育学の簡単な説明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国民はすべて教育の専門家（自分の見解をもつという意味）　新しい知識はあまりない。</a:t>
            </a:r>
          </a:p>
          <a:p>
            <a:r>
              <a:rPr lang="ja-JP" altLang="en-US" dirty="0" smtClean="0"/>
              <a:t>その見解は体験的なもの　←　多様な体験</a:t>
            </a:r>
          </a:p>
          <a:p>
            <a:r>
              <a:rPr kumimoji="1" lang="ja-JP" altLang="en-US" dirty="0" smtClean="0"/>
              <a:t>異なる体験に基づく異なる見解を知る</a:t>
            </a:r>
          </a:p>
          <a:p>
            <a:r>
              <a:rPr lang="ja-JP" altLang="en-US" dirty="0" smtClean="0"/>
              <a:t>自己の見解を相対化</a:t>
            </a:r>
          </a:p>
          <a:p>
            <a:r>
              <a:rPr lang="ja-JP" altLang="en-US" dirty="0" smtClean="0"/>
              <a:t>生涯にわたって、社会的な事件の具体例を通して、自己の見解を深化させる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討論の練習課題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>
                <a:latin typeface="ＭＳ Ｐゴシック"/>
              </a:rPr>
              <a:t>どちらかに</a:t>
            </a:r>
          </a:p>
          <a:p>
            <a:r>
              <a:rPr lang="ja-JP" altLang="en-US" dirty="0" smtClean="0">
                <a:latin typeface="ＭＳ Ｐゴシック"/>
              </a:rPr>
              <a:t>センター試験の英語に、民間試験を利用することの是非</a:t>
            </a:r>
          </a:p>
          <a:p>
            <a:r>
              <a:rPr lang="ja-JP" altLang="en-US" dirty="0" smtClean="0">
                <a:latin typeface="ＭＳ Ｐゴシック"/>
              </a:rPr>
              <a:t>部活の今後はどうあるべきか</a:t>
            </a:r>
          </a:p>
          <a:p>
            <a:pPr lvl="1"/>
            <a:r>
              <a:rPr lang="ja-JP" altLang="en-US" dirty="0" smtClean="0">
                <a:latin typeface="ＭＳ Ｐゴシック"/>
              </a:rPr>
              <a:t>現在のままでよい</a:t>
            </a:r>
          </a:p>
          <a:p>
            <a:pPr lvl="1"/>
            <a:r>
              <a:rPr lang="ja-JP" altLang="en-US" dirty="0" smtClean="0">
                <a:latin typeface="ＭＳ Ｐゴシック"/>
              </a:rPr>
              <a:t>民間指導者を雇用</a:t>
            </a:r>
          </a:p>
          <a:p>
            <a:pPr lvl="1"/>
            <a:r>
              <a:rPr lang="ja-JP" altLang="en-US" dirty="0" smtClean="0">
                <a:latin typeface="ＭＳ Ｐゴシック"/>
              </a:rPr>
              <a:t>社会教育の管轄として、学校教育とは切り離す</a:t>
            </a:r>
          </a:p>
          <a:p>
            <a:pPr lvl="1"/>
            <a:r>
              <a:rPr lang="ja-JP" altLang="en-US" dirty="0" smtClean="0">
                <a:latin typeface="ＭＳ Ｐゴシック"/>
              </a:rPr>
              <a:t>他</a:t>
            </a:r>
            <a:endParaRPr lang="ja-JP" altLang="en-US" dirty="0">
              <a:latin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108</Words>
  <Application>Microsoft Office PowerPoint</Application>
  <PresentationFormat>画面に合わせる (4:3)</PresentationFormat>
  <Paragraphs>38</Paragraphs>
  <Slides>5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Ｐゴシック</vt:lpstr>
      <vt:lpstr>Arial</vt:lpstr>
      <vt:lpstr>Calibri</vt:lpstr>
      <vt:lpstr>標準デザイン</vt:lpstr>
      <vt:lpstr>教育学の授業について</vt:lpstr>
      <vt:lpstr>大学の授業に慣れよう</vt:lpstr>
      <vt:lpstr>教科書・課題</vt:lpstr>
      <vt:lpstr>この教育学の簡単な説明</vt:lpstr>
      <vt:lpstr>討論の練習課題</vt:lpstr>
    </vt:vector>
  </TitlesOfParts>
  <Company>bunkyo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教育学の授業について</dc:title>
  <dc:creator>wakei</dc:creator>
  <cp:lastModifiedBy>wakei ota</cp:lastModifiedBy>
  <cp:revision>32</cp:revision>
  <dcterms:created xsi:type="dcterms:W3CDTF">2006-04-13T23:48:45Z</dcterms:created>
  <dcterms:modified xsi:type="dcterms:W3CDTF">2018-04-08T12:48:45Z</dcterms:modified>
</cp:coreProperties>
</file>