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いじめを防ぐ責任は誰にあるのか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事実の確認は？　（面接の経験から）</a:t>
            </a:r>
          </a:p>
          <a:p>
            <a:r>
              <a:rPr lang="ja-JP" altLang="en-US" dirty="0" smtClean="0"/>
              <a:t>定義　客観主義と主観主義</a:t>
            </a:r>
          </a:p>
          <a:p>
            <a:pPr eaLnBrk="1" hangingPunct="1"/>
            <a:r>
              <a:rPr lang="ja-JP" altLang="en-US" dirty="0" smtClean="0"/>
              <a:t>いじめの隠蔽体質　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いじめの統計の問題</a:t>
            </a:r>
          </a:p>
          <a:p>
            <a:pPr eaLnBrk="1" hangingPunct="1"/>
            <a:r>
              <a:rPr lang="ja-JP" altLang="en-US" dirty="0" smtClean="0"/>
              <a:t>四層構造論（加害・被害・観客・傍観）</a:t>
            </a:r>
          </a:p>
          <a:p>
            <a:pPr eaLnBrk="1" hangingPunct="1"/>
            <a:r>
              <a:rPr lang="ja-JP" altLang="en-US" dirty="0" smtClean="0"/>
              <a:t>教師の関わりは</a:t>
            </a:r>
          </a:p>
          <a:p>
            <a:pPr eaLnBrk="1" hangingPunct="1"/>
            <a:r>
              <a:rPr lang="ja-JP" altLang="en-US" dirty="0" smtClean="0"/>
              <a:t>なぜとめる子どもが</a:t>
            </a:r>
            <a:r>
              <a:rPr lang="ja-JP" altLang="en-US" dirty="0"/>
              <a:t>少なく</a:t>
            </a:r>
            <a:r>
              <a:rPr lang="ja-JP" altLang="en-US" dirty="0" smtClean="0"/>
              <a:t>なった</a:t>
            </a:r>
            <a:r>
              <a:rPr lang="ja-JP" altLang="en-US" dirty="0"/>
              <a:t>のか</a:t>
            </a:r>
            <a:endParaRPr lang="ja-JP" altLang="en-US" dirty="0" smtClean="0"/>
          </a:p>
          <a:p>
            <a:pPr eaLnBrk="1" hangingPunct="1"/>
            <a:endParaRPr lang="ja-JP" altLang="en-US" dirty="0" smtClean="0"/>
          </a:p>
          <a:p>
            <a:pPr>
              <a:buFontTx/>
              <a:buNone/>
            </a:pP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復讐から自殺へ　林賢一君事件</a:t>
            </a:r>
          </a:p>
          <a:p>
            <a:pPr eaLnBrk="1" hangingPunct="1"/>
            <a:r>
              <a:rPr lang="ja-JP" altLang="en-US" dirty="0" smtClean="0"/>
              <a:t>逃れる自殺から復讐的自殺へ　鹿川君事件</a:t>
            </a:r>
          </a:p>
          <a:p>
            <a:pPr eaLnBrk="1" hangingPunct="1"/>
            <a:r>
              <a:rPr lang="ja-JP" altLang="en-US" dirty="0" smtClean="0"/>
              <a:t>恐喝といじめ　大河内清輝君事件（スクールカウンセラーの設置のきっかけ）</a:t>
            </a:r>
          </a:p>
          <a:p>
            <a:pPr eaLnBrk="1" hangingPunct="1"/>
            <a:r>
              <a:rPr lang="ja-JP" altLang="en-US" dirty="0" smtClean="0"/>
              <a:t>大津事件（いじめ防止対策推進法制定へ）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学校の取り組みと制度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大津事件の余波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学校及び教育委員会の隠蔽　何故？</a:t>
            </a:r>
          </a:p>
          <a:p>
            <a:r>
              <a:rPr kumimoji="1" lang="ja-JP" altLang="en-US" dirty="0" smtClean="0"/>
              <a:t>被害者家族の告訴・提訴が打破</a:t>
            </a:r>
          </a:p>
          <a:p>
            <a:r>
              <a:rPr lang="ja-JP" altLang="en-US" dirty="0" smtClean="0"/>
              <a:t>加害者へのネットを通じた非難</a:t>
            </a:r>
          </a:p>
          <a:p>
            <a:r>
              <a:rPr kumimoji="1" lang="ja-JP" altLang="en-US" dirty="0" smtClean="0"/>
              <a:t>いじめ防止法から教育委員会に関する法</a:t>
            </a:r>
            <a:r>
              <a:rPr kumimoji="1" lang="ja-JP" altLang="en-US" smtClean="0"/>
              <a:t>改定</a:t>
            </a:r>
            <a:r>
              <a:rPr lang="ja-JP" altLang="en-US"/>
              <a:t>へ（防止のための委員会、年３回のアンケート、学校全体の対応）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92</Words>
  <Application>Microsoft Office PowerPoint</Application>
  <PresentationFormat>画面に合わせる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標準デザイン</vt:lpstr>
      <vt:lpstr>いじめ問題を考える</vt:lpstr>
      <vt:lpstr>いじめ問題を考える視点</vt:lpstr>
      <vt:lpstr>いじめ事件の変遷</vt:lpstr>
      <vt:lpstr>鹿川君事件の問題</vt:lpstr>
      <vt:lpstr>大津事件の余波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wakei</cp:lastModifiedBy>
  <cp:revision>11</cp:revision>
  <dcterms:created xsi:type="dcterms:W3CDTF">2007-05-31T21:11:46Z</dcterms:created>
  <dcterms:modified xsi:type="dcterms:W3CDTF">2017-05-30T01:59:20Z</dcterms:modified>
</cp:coreProperties>
</file>