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2" r:id="rId3"/>
    <p:sldId id="266" r:id="rId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5FA94-6D91-4FC9-8318-C49B59C7504C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0CCB3-4E71-401E-9336-AAB145BA58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70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715F9-BE59-4BA0-B1FA-2C4402E401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02AF6-A883-4301-930E-360DC72F2A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752BF-3330-4982-B7F7-E4AFDC86F3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65F7B-6852-4F76-88F0-1D5F61F4A3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85FC8-96D2-4A2A-B68D-14E311F003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D0B09-13B1-46B7-A826-DB558976C2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3E9B6-B662-4663-9BE4-E800BD59B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DE8AD-F7A6-4037-AA78-BB441065E0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44392-25C5-4908-85A8-85053E6B7F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E1040-87F3-438D-811F-F9F95FBF58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7562A-5C8B-42AD-9E0F-DAF933710D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A1EE11-394E-4C5F-8824-B1754B1DD8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誕生をめぐる問題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出産への思想と教育思想は同根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文章作成の大切な３つの要素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多様な見解への目配り</a:t>
            </a:r>
          </a:p>
          <a:p>
            <a:pPr lvl="1"/>
            <a:r>
              <a:rPr lang="ja-JP" altLang="en-US" dirty="0" smtClean="0"/>
              <a:t>自説の展開のみでは、説得力が不十分</a:t>
            </a:r>
          </a:p>
          <a:p>
            <a:pPr lvl="1"/>
            <a:r>
              <a:rPr lang="ja-JP" altLang="en-US" dirty="0" smtClean="0"/>
              <a:t>他説の批判と自説の論理的一貫性が大切</a:t>
            </a:r>
          </a:p>
          <a:p>
            <a:r>
              <a:rPr lang="ja-JP" altLang="en-US" dirty="0" smtClean="0"/>
              <a:t>論題はひとつに絞る</a:t>
            </a:r>
          </a:p>
          <a:p>
            <a:pPr lvl="1"/>
            <a:r>
              <a:rPr lang="ja-JP" altLang="en-US" dirty="0" smtClean="0"/>
              <a:t>授業で扱ったテーマを順番に書く</a:t>
            </a:r>
            <a:r>
              <a:rPr lang="ja-JP" altLang="en-US" dirty="0"/>
              <a:t>のではなく</a:t>
            </a:r>
            <a:r>
              <a:rPr lang="ja-JP" altLang="en-US" dirty="0" smtClean="0"/>
              <a:t>、</a:t>
            </a:r>
            <a:r>
              <a:rPr lang="ja-JP" altLang="en-US" dirty="0"/>
              <a:t>その</a:t>
            </a:r>
            <a:r>
              <a:rPr lang="ja-JP" altLang="en-US" dirty="0" smtClean="0"/>
              <a:t>なかで</a:t>
            </a:r>
            <a:r>
              <a:rPr lang="ja-JP" altLang="en-US" dirty="0"/>
              <a:t>自分</a:t>
            </a:r>
            <a:r>
              <a:rPr lang="ja-JP" altLang="en-US" dirty="0" smtClean="0"/>
              <a:t>なり</a:t>
            </a:r>
            <a:r>
              <a:rPr lang="ja-JP" altLang="en-US" dirty="0"/>
              <a:t>の</a:t>
            </a:r>
            <a:r>
              <a:rPr lang="ja-JP" altLang="en-US" dirty="0" smtClean="0"/>
              <a:t>「課題」を見つけて、論題を自分で設定する</a:t>
            </a:r>
          </a:p>
          <a:p>
            <a:r>
              <a:rPr lang="ja-JP" altLang="en-US" dirty="0" smtClean="0"/>
              <a:t>主張を端的に示した「表題」をつける</a:t>
            </a:r>
          </a:p>
          <a:p>
            <a:pPr lvl="1"/>
            <a:r>
              <a:rPr lang="ja-JP" altLang="en-US" dirty="0" smtClean="0"/>
              <a:t>「第一回教育学レポート」では、自分の主張があいまいなままの危険性がある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考える論点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科学技術の発展</a:t>
            </a:r>
          </a:p>
          <a:p>
            <a:pPr lvl="1"/>
            <a:r>
              <a:rPr kumimoji="1" lang="ja-JP" altLang="en-US" dirty="0" smtClean="0"/>
              <a:t>不妊治療・出生前診断・他人の身体の使用（精子・卵子・代理母）・遺伝子操作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遺伝病・素質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親と子どもの権利</a:t>
            </a:r>
          </a:p>
          <a:p>
            <a:pPr lvl="1"/>
            <a:r>
              <a:rPr lang="en-US" altLang="ja-JP" dirty="0" smtClean="0"/>
              <a:t>Pro-life </a:t>
            </a:r>
            <a:r>
              <a:rPr lang="en-US" altLang="ja-JP" dirty="0"/>
              <a:t>vs </a:t>
            </a:r>
            <a:r>
              <a:rPr lang="en-US" altLang="ja-JP" dirty="0" smtClean="0"/>
              <a:t>pro-choice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親権とは、子どもの選択権</a:t>
            </a:r>
            <a:r>
              <a:rPr lang="en-US" altLang="ja-JP" dirty="0" smtClean="0"/>
              <a:t>(</a:t>
            </a:r>
            <a:r>
              <a:rPr lang="ja-JP" altLang="en-US" dirty="0" smtClean="0"/>
              <a:t>中絶のアメリカ・イギリスの事情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優生思想</a:t>
            </a:r>
          </a:p>
          <a:p>
            <a:pPr lvl="1"/>
            <a:r>
              <a:rPr lang="ja-JP" altLang="en-US" dirty="0"/>
              <a:t>堕胎</a:t>
            </a:r>
            <a:r>
              <a:rPr lang="ja-JP" altLang="en-US" dirty="0" smtClean="0"/>
              <a:t>条項</a:t>
            </a:r>
            <a:r>
              <a:rPr lang="ja-JP" altLang="en-US" dirty="0"/>
              <a:t>・</a:t>
            </a:r>
            <a:r>
              <a:rPr lang="ja-JP" altLang="en-US" dirty="0" smtClean="0"/>
              <a:t>中絶の理由</a:t>
            </a:r>
            <a:r>
              <a:rPr lang="en-US" altLang="ja-JP" dirty="0" smtClean="0"/>
              <a:t>(</a:t>
            </a:r>
            <a:r>
              <a:rPr lang="ja-JP" altLang="en-US" dirty="0" smtClean="0"/>
              <a:t>障害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kumimoji="1" lang="ja-JP" altLang="en-US" dirty="0"/>
              <a:t>エレン・</a:t>
            </a:r>
            <a:r>
              <a:rPr kumimoji="1" lang="ja-JP" altLang="en-US" dirty="0" smtClean="0"/>
              <a:t>ケイ「児童の世紀」・青木和雄「ハッピ・バースデイ」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800846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196</Words>
  <Application>Microsoft Office PowerPoint</Application>
  <PresentationFormat>画面に合わせる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標準デザイン</vt:lpstr>
      <vt:lpstr>誕生をめぐる問題</vt:lpstr>
      <vt:lpstr>文章作成の大切な３つの要素</vt:lpstr>
      <vt:lpstr>考える論点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誕生をめぐる問題</dc:title>
  <dc:creator>wakei</dc:creator>
  <cp:lastModifiedBy>wakei</cp:lastModifiedBy>
  <cp:revision>27</cp:revision>
  <dcterms:created xsi:type="dcterms:W3CDTF">2010-04-15T10:20:24Z</dcterms:created>
  <dcterms:modified xsi:type="dcterms:W3CDTF">2017-04-18T04:20:52Z</dcterms:modified>
</cp:coreProperties>
</file>