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65" r:id="rId6"/>
    <p:sldId id="266" r:id="rId7"/>
    <p:sldId id="261" r:id="rId8"/>
    <p:sldId id="258" r:id="rId9"/>
    <p:sldId id="260" r:id="rId10"/>
    <p:sldId id="264" r:id="rId11"/>
    <p:sldId id="263" r:id="rId1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DD0E7-F07A-41FB-B317-2445C716693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B909B-2291-4546-840E-3EEE68064B8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56FA6-869F-46C7-A674-456DEE4FA29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74504-7800-4FD2-938D-68B75418EC2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86026-9614-4352-B14B-62424D0B819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DB469-7D03-4AE8-8582-99E3561BAFC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3760E-6835-460D-A259-88ADF965BD4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E507A-F711-474D-B877-54069E805D2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1C38D-43EA-412B-A435-2575077BD27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A935A-0E8E-4B5F-8820-ED8A7AB145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191D8-2CED-48F2-B23E-A68CC2FC5D2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D0B403-F117-4B3D-8D63-34F2C72ACB4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労働と教育・発達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教育は労働とどう関わるか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資格社会の外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全面的労働への希求  伝統工芸士・楽器制作マイスター</a:t>
            </a:r>
          </a:p>
          <a:p>
            <a:r>
              <a:rPr kumimoji="1" lang="ja-JP" altLang="en-US" dirty="0" smtClean="0"/>
              <a:t>学校の資格付与機能</a:t>
            </a:r>
          </a:p>
          <a:p>
            <a:pPr lvl="1"/>
            <a:r>
              <a:rPr lang="ja-JP" altLang="en-US" dirty="0" smtClean="0"/>
              <a:t>中卒可の就職</a:t>
            </a:r>
          </a:p>
          <a:p>
            <a:pPr lvl="1"/>
            <a:r>
              <a:rPr kumimoji="1" lang="ja-JP" altLang="en-US" dirty="0" smtClean="0"/>
              <a:t>イリイッチの徹底的独占概念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先進国の労働力形成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ＰＩＳＡは何故行われ、何をめざしているか</a:t>
            </a:r>
          </a:p>
          <a:p>
            <a:r>
              <a:rPr lang="ja-JP" altLang="en-US" smtClean="0"/>
              <a:t>あらゆる人の能力を</a:t>
            </a:r>
            <a:r>
              <a:rPr lang="ja-JP" altLang="en-US"/>
              <a:t>どのよう</a:t>
            </a:r>
            <a:r>
              <a:rPr lang="ja-JP" altLang="en-US" smtClean="0"/>
              <a:t>に活用</a:t>
            </a:r>
            <a:r>
              <a:rPr lang="ja-JP" altLang="en-US"/>
              <a:t>するか</a:t>
            </a:r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激変する？労働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第三次人工知能の波→社会に大きな影響を今後与える可能性</a:t>
            </a:r>
          </a:p>
          <a:p>
            <a:r>
              <a:rPr lang="ja-JP" altLang="en-US" dirty="0"/>
              <a:t>人工</a:t>
            </a:r>
            <a:r>
              <a:rPr lang="ja-JP" altLang="en-US" dirty="0" smtClean="0"/>
              <a:t>知能が多様な分野で活用される</a:t>
            </a:r>
          </a:p>
          <a:p>
            <a:pPr lvl="1"/>
            <a:r>
              <a:rPr kumimoji="1" lang="ja-JP" altLang="en-US" dirty="0" smtClean="0"/>
              <a:t>車の自動運転・翻訳・応答サービス・アトム型ロボット・会計処理・法務処理等々</a:t>
            </a:r>
          </a:p>
          <a:p>
            <a:r>
              <a:rPr lang="ja-JP" altLang="en-US" dirty="0"/>
              <a:t>人工</a:t>
            </a:r>
            <a:r>
              <a:rPr lang="ja-JP" altLang="en-US" dirty="0" smtClean="0"/>
              <a:t>知能に代わられる</a:t>
            </a:r>
            <a:r>
              <a:rPr lang="ja-JP" altLang="en-US" dirty="0"/>
              <a:t>職業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7930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人工知能によってなくなる職業？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融資担当・スポーツ審判・不動産ブローカー・案内係・電話オペレーター・レジ係・クレジットカードの調査員・集金人・弁護士助手・受け付け・仕立屋・データ入力・調査査定係・映写技師・各種修理技術者・義歯制作・訪問販売員・金融トレーダー・小売店販売員・一般秘書・運転手・ビル管理人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002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先進国が迎えている状況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「知識基盤社会」論</a:t>
            </a:r>
          </a:p>
          <a:p>
            <a:pPr lvl="1"/>
            <a:r>
              <a:rPr lang="ja-JP" altLang="en-US" dirty="0" smtClean="0"/>
              <a:t>生産性</a:t>
            </a:r>
            <a:r>
              <a:rPr lang="ja-JP" altLang="en-US" dirty="0"/>
              <a:t>に</a:t>
            </a:r>
            <a:r>
              <a:rPr lang="ja-JP" altLang="en-US" dirty="0" smtClean="0"/>
              <a:t>よる競争</a:t>
            </a:r>
            <a:r>
              <a:rPr lang="ja-JP" altLang="en-US" dirty="0"/>
              <a:t>ではなく</a:t>
            </a:r>
            <a:r>
              <a:rPr lang="ja-JP" altLang="en-US" dirty="0" smtClean="0"/>
              <a:t>、創造性</a:t>
            </a:r>
            <a:r>
              <a:rPr lang="ja-JP" altLang="en-US" dirty="0"/>
              <a:t>に</a:t>
            </a:r>
            <a:r>
              <a:rPr lang="ja-JP" altLang="en-US" dirty="0" smtClean="0"/>
              <a:t>よる競争－新しい要素の商品（知的財産）→創造性の育成が課題</a:t>
            </a:r>
            <a:endParaRPr kumimoji="1" lang="ja-JP" altLang="en-US" dirty="0" smtClean="0"/>
          </a:p>
          <a:p>
            <a:r>
              <a:rPr lang="ja-JP" altLang="en-US" dirty="0" smtClean="0"/>
              <a:t>ポストモダン論</a:t>
            </a:r>
          </a:p>
          <a:p>
            <a:pPr lvl="1"/>
            <a:r>
              <a:rPr kumimoji="1" lang="ja-JP" altLang="en-US" dirty="0" smtClean="0"/>
              <a:t>普段の技術革新→新しい事態</a:t>
            </a:r>
            <a:r>
              <a:rPr kumimoji="1" lang="ja-JP" altLang="en-US" dirty="0"/>
              <a:t>へ</a:t>
            </a:r>
            <a:r>
              <a:rPr kumimoji="1" lang="ja-JP" altLang="en-US" dirty="0" smtClean="0"/>
              <a:t>の適応能力</a:t>
            </a:r>
          </a:p>
          <a:p>
            <a:r>
              <a:rPr lang="ja-JP" altLang="en-US" dirty="0" smtClean="0"/>
              <a:t>多数の消滅する職業</a:t>
            </a:r>
          </a:p>
          <a:p>
            <a:pPr lvl="1"/>
            <a:r>
              <a:rPr lang="ja-JP" altLang="en-US" dirty="0"/>
              <a:t>新た</a:t>
            </a:r>
            <a:r>
              <a:rPr lang="ja-JP" altLang="en-US" dirty="0" smtClean="0"/>
              <a:t>な職</a:t>
            </a:r>
            <a:r>
              <a:rPr lang="ja-JP" altLang="en-US" dirty="0"/>
              <a:t>のための</a:t>
            </a:r>
            <a:r>
              <a:rPr kumimoji="1" lang="ja-JP" altLang="en-US" dirty="0" smtClean="0"/>
              <a:t>職業</a:t>
            </a:r>
            <a:r>
              <a:rPr kumimoji="1" lang="ja-JP" altLang="en-US" dirty="0"/>
              <a:t>教育</a:t>
            </a:r>
          </a:p>
        </p:txBody>
      </p:sp>
    </p:spTree>
    <p:extLst>
      <p:ext uri="{BB962C8B-B14F-4D97-AF65-F5344CB8AC3E}">
        <p14:creationId xmlns:p14="http://schemas.microsoft.com/office/powerpoint/2010/main" val="4149621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志望を決められない学生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総合科目や人間科学部の科目に、キャリア教に関するものが増えてきた。</a:t>
            </a:r>
          </a:p>
          <a:p>
            <a:pPr lvl="1"/>
            <a:r>
              <a:rPr lang="ja-JP" altLang="en-US" dirty="0" smtClean="0"/>
              <a:t>キャリア教育は小学校から始まっている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自分が何をやりたいのかわからない学生が増加</a:t>
            </a:r>
          </a:p>
          <a:p>
            <a:r>
              <a:rPr kumimoji="1" lang="ja-JP" altLang="en-US" dirty="0" smtClean="0"/>
              <a:t>キャリア教育の授業で、志望が明確になるのか</a:t>
            </a:r>
          </a:p>
          <a:p>
            <a:r>
              <a:rPr lang="ja-JP" altLang="en-US" dirty="0" smtClean="0"/>
              <a:t>この授業参加者はどうか</a:t>
            </a:r>
          </a:p>
          <a:p>
            <a:r>
              <a:rPr kumimoji="1" lang="ja-JP" altLang="en-US" dirty="0" smtClean="0"/>
              <a:t>学校教育の体質との関連は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働くのか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「卒業後の理想は、収入のある男性と結婚して家庭にはいり、子育てに専念」</a:t>
            </a:r>
          </a:p>
          <a:p>
            <a:r>
              <a:rPr lang="ja-JP" altLang="en-US" dirty="0" smtClean="0"/>
              <a:t>「働くことの意味」を考えざるをえない？</a:t>
            </a:r>
          </a:p>
          <a:p>
            <a:r>
              <a:rPr kumimoji="1" lang="ja-JP" altLang="en-US" dirty="0" smtClean="0"/>
              <a:t>「マノン・レスコー」と「エミール」</a:t>
            </a:r>
          </a:p>
          <a:p>
            <a:r>
              <a:rPr lang="ja-JP" altLang="en-US" dirty="0" smtClean="0"/>
              <a:t>「オブローモフ」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7863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労働と教育の問題軸</a:t>
            </a:r>
            <a:endParaRPr lang="ja-JP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労働とは何か</a:t>
            </a:r>
          </a:p>
          <a:p>
            <a:pPr lvl="1"/>
            <a:r>
              <a:rPr lang="ja-JP" altLang="en-US" dirty="0" smtClean="0"/>
              <a:t>生活のための余儀ない営み（ハンナ・アレント、自由時間こそ人間的活動）</a:t>
            </a:r>
          </a:p>
          <a:p>
            <a:pPr lvl="1"/>
            <a:r>
              <a:rPr lang="ja-JP" altLang="en-US" dirty="0" smtClean="0"/>
              <a:t>人間の発達要因・自己実現の場（マルクス）</a:t>
            </a:r>
          </a:p>
          <a:p>
            <a:r>
              <a:rPr lang="ja-JP" altLang="en-US" dirty="0" smtClean="0"/>
              <a:t>労働と学校教育</a:t>
            </a:r>
          </a:p>
          <a:p>
            <a:pPr lvl="1"/>
            <a:r>
              <a:rPr lang="ja-JP" altLang="en-US" dirty="0" smtClean="0"/>
              <a:t>学校教育は労働と無関係だった。（ＯＪＴ）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大学は職業のための場に変質</a:t>
            </a:r>
          </a:p>
          <a:p>
            <a:endParaRPr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教育と労働の</a:t>
            </a:r>
            <a:r>
              <a:rPr lang="ja-JP" altLang="en-US" dirty="0" smtClean="0"/>
              <a:t>関わりの特質</a:t>
            </a:r>
            <a:endParaRPr lang="ja-JP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800" dirty="0" smtClean="0"/>
              <a:t>近代</a:t>
            </a:r>
            <a:r>
              <a:rPr lang="ja-JP" altLang="en-US" sz="2800" dirty="0"/>
              <a:t>社会（世襲から能力）の中で学校が労働準備機能をもつ。（選抜機能と併用）</a:t>
            </a:r>
          </a:p>
          <a:p>
            <a:pPr>
              <a:lnSpc>
                <a:spcPct val="80000"/>
              </a:lnSpc>
            </a:pPr>
            <a:r>
              <a:rPr lang="ja-JP" altLang="en-US" sz="2800" dirty="0"/>
              <a:t>日本的経営の変質（終身雇用年功序列・企業内教育・企業内</a:t>
            </a:r>
            <a:r>
              <a:rPr lang="ja-JP" altLang="en-US" sz="2800" dirty="0" smtClean="0"/>
              <a:t>組合の全体としての弱化）</a:t>
            </a:r>
            <a:endParaRPr lang="ja-JP" altLang="en-US" sz="2800" dirty="0"/>
          </a:p>
          <a:p>
            <a:pPr>
              <a:lnSpc>
                <a:spcPct val="80000"/>
              </a:lnSpc>
            </a:pPr>
            <a:r>
              <a:rPr lang="ja-JP" altLang="en-US" sz="2800" dirty="0"/>
              <a:t>技術革新の時代の特質（労働形態の不断の変化）　ｃｆ　郵便・農業</a:t>
            </a:r>
          </a:p>
          <a:p>
            <a:pPr>
              <a:lnSpc>
                <a:spcPct val="80000"/>
              </a:lnSpc>
            </a:pPr>
            <a:r>
              <a:rPr lang="ja-JP" altLang="en-US" sz="2800" dirty="0"/>
              <a:t>企業内教育の変容（教育の自己管理）←国際化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dirty="0"/>
              <a:t>　　企業の意識変化（内</a:t>
            </a:r>
            <a:r>
              <a:rPr lang="en-US" altLang="ja-JP" sz="2800" dirty="0"/>
              <a:t>82→43</a:t>
            </a:r>
            <a:r>
              <a:rPr lang="ja-JP" altLang="en-US" sz="2800" dirty="0"/>
              <a:t>％、自己責任</a:t>
            </a:r>
            <a:r>
              <a:rPr lang="en-US" altLang="ja-JP" sz="2800" dirty="0"/>
              <a:t>15→55</a:t>
            </a:r>
            <a:r>
              <a:rPr lang="ja-JP" altLang="en-US" sz="2800" dirty="0"/>
              <a:t>％</a:t>
            </a:r>
            <a:r>
              <a:rPr lang="en-US" altLang="ja-JP" sz="2800" dirty="0"/>
              <a:t>)</a:t>
            </a:r>
          </a:p>
          <a:p>
            <a:pPr>
              <a:lnSpc>
                <a:spcPct val="80000"/>
              </a:lnSpc>
            </a:pPr>
            <a:r>
              <a:rPr lang="ja-JP" altLang="en-US" sz="2800" dirty="0"/>
              <a:t>資格社会（２００を超える国家資格）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資格を考える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事前教育と試験（学校が存在）：品質保証</a:t>
            </a:r>
          </a:p>
          <a:p>
            <a:r>
              <a:rPr lang="ja-JP" altLang="en-US" dirty="0"/>
              <a:t>分化の進行（ブラックボックス化）</a:t>
            </a:r>
          </a:p>
          <a:p>
            <a:r>
              <a:rPr lang="ja-JP" altLang="en-US" dirty="0"/>
              <a:t>専門職の特権化・囲い込み（業務独占・名称独占）</a:t>
            </a:r>
          </a:p>
          <a:p>
            <a:pPr>
              <a:buFontTx/>
              <a:buNone/>
            </a:pPr>
            <a:r>
              <a:rPr lang="ja-JP" altLang="en-US" dirty="0"/>
              <a:t>       ⇒ 人間の部分人間化</a:t>
            </a:r>
          </a:p>
          <a:p>
            <a:pPr>
              <a:buFontTx/>
              <a:buNone/>
            </a:pPr>
            <a:r>
              <a:rPr lang="ja-JP" altLang="en-US" dirty="0"/>
              <a:t>                      </a:t>
            </a:r>
            <a:r>
              <a:rPr lang="ja-JP" altLang="en-US" dirty="0" smtClean="0"/>
              <a:t>⇧</a:t>
            </a:r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531</Words>
  <Application>Microsoft Office PowerPoint</Application>
  <PresentationFormat>画面に合わせる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4" baseType="lpstr">
      <vt:lpstr>ＭＳ Ｐゴシック</vt:lpstr>
      <vt:lpstr>Arial</vt:lpstr>
      <vt:lpstr>標準デザイン</vt:lpstr>
      <vt:lpstr>労働と教育・発達</vt:lpstr>
      <vt:lpstr>激変する？労働</vt:lpstr>
      <vt:lpstr>人工知能によってなくなる職業？</vt:lpstr>
      <vt:lpstr>先進国が迎えている状況</vt:lpstr>
      <vt:lpstr>志望を決められない学生</vt:lpstr>
      <vt:lpstr>働くのか</vt:lpstr>
      <vt:lpstr>労働と教育の問題軸</vt:lpstr>
      <vt:lpstr>教育と労働の関わりの特質</vt:lpstr>
      <vt:lpstr>資格を考える</vt:lpstr>
      <vt:lpstr>資格社会の外</vt:lpstr>
      <vt:lpstr>先進国の労働力形成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労働と教育・発達</dc:title>
  <dc:creator>wakei</dc:creator>
  <cp:lastModifiedBy>wakei</cp:lastModifiedBy>
  <cp:revision>33</cp:revision>
  <dcterms:created xsi:type="dcterms:W3CDTF">2010-06-10T08:33:17Z</dcterms:created>
  <dcterms:modified xsi:type="dcterms:W3CDTF">2016-06-10T05:03:30Z</dcterms:modified>
</cp:coreProperties>
</file>