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59" r:id="rId8"/>
    <p:sldId id="260" r:id="rId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0976-EACB-45ED-98CE-453D438E5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5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9BBA-C390-4201-9C17-F6F2E50051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2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D420-85C7-4784-8F75-D2B4703203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EAAE-BD26-401A-9D38-D24D69520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0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E52ED-CEB7-4E56-A4D2-E2AF86A1CC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5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46D6-0C8E-49FF-A4CD-5CE093F39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06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6C2B-C790-49B8-856A-FE75C3FFA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84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A698-469F-41F0-A918-F4D9E00D88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22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5653-E6D3-4539-A368-16F7DFF127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64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DF38-E684-4C31-AB33-B3A7B90FE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94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E91D-67FB-412D-AFE0-6F4FDFC3FC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2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7F6435-EF22-4CF5-BCB2-E2D5D096E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 dirty="0" smtClean="0"/>
              <a:t>恵まれた？家庭</a:t>
            </a:r>
            <a:r>
              <a:rPr lang="ja-JP" altLang="en-US" sz="4400" dirty="0" smtClean="0"/>
              <a:t>での問題・事件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開成・早稲田高等学院事件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理想的な家庭で何故</a:t>
            </a:r>
            <a:endParaRPr lang="ja-JP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親の果たした機能は？</a:t>
            </a:r>
          </a:p>
          <a:p>
            <a:pPr eaLnBrk="1" hangingPunct="1"/>
            <a:r>
              <a:rPr lang="ja-JP" altLang="en-US" dirty="0" smtClean="0"/>
              <a:t>教師の関わり</a:t>
            </a:r>
            <a:r>
              <a:rPr lang="ja-JP" altLang="en-US" dirty="0"/>
              <a:t>は</a:t>
            </a:r>
            <a:r>
              <a:rPr lang="ja-JP" altLang="en-US" dirty="0" smtClean="0"/>
              <a:t>？</a:t>
            </a:r>
          </a:p>
          <a:p>
            <a:pPr eaLnBrk="1" hangingPunct="1"/>
            <a:r>
              <a:rPr lang="ja-JP" altLang="en-US" dirty="0" smtClean="0"/>
              <a:t>友人の関わりは？</a:t>
            </a:r>
          </a:p>
          <a:p>
            <a:pPr eaLnBrk="1" hangingPunct="1"/>
            <a:r>
              <a:rPr lang="ja-JP" altLang="en-US" dirty="0" smtClean="0"/>
              <a:t>受験や成績の圧力は？</a:t>
            </a:r>
          </a:p>
          <a:p>
            <a:pPr eaLnBrk="1" hangingPunct="1"/>
            <a:r>
              <a:rPr lang="ja-JP" altLang="en-US" smtClean="0"/>
              <a:t>警察や援助機関の関わりは？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佐世保事件の経緯</a:t>
            </a:r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小６、同級生の給食に漂白剤を混入</a:t>
            </a:r>
            <a:r>
              <a:rPr lang="en-US" altLang="ja-JP" smtClean="0"/>
              <a:t>(</a:t>
            </a:r>
            <a:r>
              <a:rPr lang="ja-JP" altLang="en-US" smtClean="0"/>
              <a:t>スクールカウンセラーが、児童相談所への相談を助言するも、教育委員会が学校で対応できると判断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/>
            <a:r>
              <a:rPr lang="en-US" altLang="ja-JP" smtClean="0"/>
              <a:t>2013</a:t>
            </a:r>
            <a:r>
              <a:rPr lang="ja-JP" altLang="en-US" smtClean="0"/>
              <a:t>年秋、実母ががんで死亡</a:t>
            </a:r>
          </a:p>
          <a:p>
            <a:pPr eaLnBrk="1" hangingPunct="1"/>
            <a:r>
              <a:rPr lang="en-US" altLang="ja-JP" smtClean="0"/>
              <a:t>2014.3</a:t>
            </a:r>
            <a:r>
              <a:rPr lang="ja-JP" altLang="en-US" smtClean="0"/>
              <a:t> 父親を金属バットで殴打</a:t>
            </a:r>
            <a:r>
              <a:rPr lang="en-US" altLang="ja-JP" smtClean="0"/>
              <a:t>(</a:t>
            </a:r>
            <a:r>
              <a:rPr lang="ja-JP" altLang="en-US" smtClean="0"/>
              <a:t>通報せず</a:t>
            </a:r>
            <a:r>
              <a:rPr lang="en-US" altLang="ja-JP" smtClean="0"/>
              <a:t>)</a:t>
            </a:r>
            <a:endParaRPr lang="ja-JP" altLang="en-US" smtClean="0"/>
          </a:p>
          <a:p>
            <a:pPr eaLnBrk="1" hangingPunct="1"/>
            <a:r>
              <a:rPr lang="ja-JP" altLang="en-US" smtClean="0"/>
              <a:t>高校入学後不登校、一人暮らし</a:t>
            </a:r>
            <a:r>
              <a:rPr lang="en-US" altLang="ja-JP" smtClean="0"/>
              <a:t>(</a:t>
            </a:r>
            <a:r>
              <a:rPr lang="ja-JP" altLang="en-US" smtClean="0"/>
              <a:t>留学すると言っていたが</a:t>
            </a:r>
            <a:r>
              <a:rPr lang="en-US" altLang="ja-JP" smtClean="0"/>
              <a:t>?)(</a:t>
            </a:r>
            <a:r>
              <a:rPr lang="ja-JP" altLang="en-US" smtClean="0"/>
              <a:t>担任は下宿を勧めた</a:t>
            </a:r>
            <a:r>
              <a:rPr lang="en-US" altLang="ja-JP" smtClean="0"/>
              <a:t>)</a:t>
            </a:r>
            <a:endParaRPr lang="ja-JP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佐世保事件の経緯</a:t>
            </a:r>
            <a:r>
              <a:rPr lang="en-US" altLang="ja-JP" smtClean="0"/>
              <a:t>2</a:t>
            </a:r>
            <a:endParaRPr lang="ja-JP" altLang="en-US" smtClean="0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0000"/>
                </a:solidFill>
              </a:rPr>
              <a:t>父親再婚</a:t>
            </a:r>
            <a:r>
              <a:rPr lang="en-US" altLang="ja-JP" smtClean="0">
                <a:solidFill>
                  <a:srgbClr val="000000"/>
                </a:solidFill>
              </a:rPr>
              <a:t>(</a:t>
            </a:r>
            <a:r>
              <a:rPr lang="ja-JP" altLang="en-US" smtClean="0">
                <a:solidFill>
                  <a:srgbClr val="000000"/>
                </a:solidFill>
              </a:rPr>
              <a:t>婚活で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6</a:t>
            </a:r>
            <a:r>
              <a:rPr lang="ja-JP" altLang="en-US" smtClean="0">
                <a:solidFill>
                  <a:srgbClr val="000000"/>
                </a:solidFill>
              </a:rPr>
              <a:t>月、精神科医から児童相談所に相談</a:t>
            </a:r>
            <a:r>
              <a:rPr lang="en-US" altLang="ja-JP" smtClean="0">
                <a:solidFill>
                  <a:srgbClr val="000000"/>
                </a:solidFill>
              </a:rPr>
              <a:t>(</a:t>
            </a:r>
            <a:r>
              <a:rPr lang="ja-JP" altLang="en-US" smtClean="0">
                <a:solidFill>
                  <a:srgbClr val="000000"/>
                </a:solidFill>
              </a:rPr>
              <a:t>人を殺すかも知れない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2014.7.26</a:t>
            </a:r>
            <a:r>
              <a:rPr lang="ja-JP" altLang="en-US" smtClean="0">
                <a:solidFill>
                  <a:srgbClr val="000000"/>
                </a:solidFill>
              </a:rPr>
              <a:t> 自室のマンションで同級生殺害</a:t>
            </a:r>
            <a:r>
              <a:rPr lang="en-US" altLang="ja-JP" smtClean="0">
                <a:solidFill>
                  <a:srgbClr val="000000"/>
                </a:solidFill>
              </a:rPr>
              <a:t>(10</a:t>
            </a:r>
            <a:r>
              <a:rPr lang="ja-JP" altLang="en-US" smtClean="0">
                <a:solidFill>
                  <a:srgbClr val="000000"/>
                </a:solidFill>
              </a:rPr>
              <a:t>年前に佐世保で小学生による殺人事件</a:t>
            </a:r>
            <a:r>
              <a:rPr lang="en-US" altLang="ja-JP" smtClean="0">
                <a:solidFill>
                  <a:srgbClr val="000000"/>
                </a:solidFill>
              </a:rPr>
              <a:t>)</a:t>
            </a:r>
            <a:endParaRPr lang="ja-JP" alt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mtClean="0">
                <a:solidFill>
                  <a:srgbClr val="000000"/>
                </a:solidFill>
              </a:rPr>
              <a:t>逮捕後「誰でもよかった」無表情の対応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10.5</a:t>
            </a:r>
            <a:r>
              <a:rPr lang="ja-JP" altLang="en-US" smtClean="0">
                <a:solidFill>
                  <a:srgbClr val="000000"/>
                </a:solidFill>
              </a:rPr>
              <a:t> 父親自殺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10</a:t>
            </a:r>
            <a:r>
              <a:rPr lang="ja-JP" altLang="en-US" smtClean="0">
                <a:solidFill>
                  <a:srgbClr val="000000"/>
                </a:solidFill>
              </a:rPr>
              <a:t> 県教委による調査委員会発足</a:t>
            </a:r>
          </a:p>
          <a:p>
            <a:pPr eaLnBrk="1" hangingPunct="1"/>
            <a:r>
              <a:rPr lang="en-US" altLang="ja-JP" smtClean="0">
                <a:solidFill>
                  <a:srgbClr val="000000"/>
                </a:solidFill>
              </a:rPr>
              <a:t>2015.1.30</a:t>
            </a:r>
            <a:r>
              <a:rPr lang="ja-JP" altLang="en-US" smtClean="0">
                <a:solidFill>
                  <a:srgbClr val="000000"/>
                </a:solidFill>
              </a:rPr>
              <a:t> 家裁送致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佐世保事件を考える</a:t>
            </a:r>
          </a:p>
        </p:txBody>
      </p:sp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288" y="1600200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連携欠いた大人たち</a:t>
            </a:r>
            <a:r>
              <a:rPr lang="en-US" altLang="ja-JP" dirty="0" smtClean="0"/>
              <a:t>(</a:t>
            </a:r>
            <a:r>
              <a:rPr lang="ja-JP" altLang="en-US" dirty="0" smtClean="0"/>
              <a:t>毎日新聞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児童相談所の対応</a:t>
            </a:r>
          </a:p>
          <a:p>
            <a:pPr eaLnBrk="1" hangingPunct="1"/>
            <a:r>
              <a:rPr lang="ja-JP" altLang="en-US" dirty="0" smtClean="0"/>
              <a:t>学校の対応</a:t>
            </a:r>
          </a:p>
          <a:p>
            <a:pPr eaLnBrk="1" hangingPunct="1"/>
            <a:r>
              <a:rPr lang="ja-JP" altLang="en-US" dirty="0" smtClean="0"/>
              <a:t>親は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名大女子大生の布教女性殺害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２０１４．１２　宣教の高齢女性を自宅アパートで殺害→逮捕→悪びれず過去の犯罪も自供</a:t>
            </a:r>
          </a:p>
          <a:p>
            <a:r>
              <a:rPr lang="ja-JP" altLang="en-US" dirty="0" smtClean="0"/>
              <a:t>生育歴（祖父は裕福。家の生活は苦しい）</a:t>
            </a:r>
          </a:p>
          <a:p>
            <a:pPr lvl="1"/>
            <a:r>
              <a:rPr kumimoji="1" lang="ja-JP" altLang="en-US" dirty="0" smtClean="0"/>
              <a:t>父祖高名な</a:t>
            </a:r>
            <a:r>
              <a:rPr kumimoji="1" lang="ja-JP" altLang="en-US" dirty="0"/>
              <a:t>東北</a:t>
            </a:r>
            <a:r>
              <a:rPr kumimoji="1" lang="ja-JP" altLang="en-US" dirty="0" smtClean="0"/>
              <a:t>大教授・父は研究一途</a:t>
            </a:r>
            <a:r>
              <a:rPr kumimoji="1" lang="ja-JP" altLang="en-US" dirty="0"/>
              <a:t>だが</a:t>
            </a:r>
            <a:r>
              <a:rPr kumimoji="1" lang="ja-JP" altLang="en-US" dirty="0" smtClean="0"/>
              <a:t>、定職</a:t>
            </a:r>
            <a:r>
              <a:rPr kumimoji="1" lang="ja-JP" altLang="en-US" dirty="0"/>
              <a:t>なし</a:t>
            </a:r>
            <a:r>
              <a:rPr kumimoji="1" lang="ja-JP" altLang="en-US" dirty="0" smtClean="0"/>
              <a:t>。母が家計。放置（祖母が面倒）</a:t>
            </a:r>
          </a:p>
          <a:p>
            <a:pPr lvl="1"/>
            <a:r>
              <a:rPr lang="ja-JP" altLang="en-US" dirty="0" smtClean="0"/>
              <a:t>幼児から才能発揮</a:t>
            </a:r>
            <a:r>
              <a:rPr lang="ja-JP" altLang="en-US" dirty="0"/>
              <a:t>。</a:t>
            </a:r>
            <a:r>
              <a:rPr lang="ja-JP" altLang="en-US" dirty="0" smtClean="0"/>
              <a:t>ピアノ、学業抜群。</a:t>
            </a:r>
          </a:p>
          <a:p>
            <a:pPr lvl="1"/>
            <a:r>
              <a:rPr lang="ja-JP" altLang="en-US" dirty="0" smtClean="0"/>
              <a:t>毒薬に異常な関心。動物虐待</a:t>
            </a:r>
            <a:r>
              <a:rPr lang="ja-JP" altLang="en-US" dirty="0"/>
              <a:t>、</a:t>
            </a:r>
            <a:r>
              <a:rPr lang="ja-JP" altLang="en-US" dirty="0" smtClean="0"/>
              <a:t>高校で友人に毒薬。被害者は警察に相談（曖昧な措置）</a:t>
            </a:r>
          </a:p>
          <a:p>
            <a:pPr lvl="1"/>
            <a:r>
              <a:rPr lang="ja-JP" altLang="en-US" dirty="0" smtClean="0"/>
              <a:t>有名私立高校から名大理学部。応援部（ガクラン）過去の犯罪に関心（サカキバラ、佐世保、静岡）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開成高校生事件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この事件をとりあげる理由（ドキュメント）</a:t>
            </a:r>
          </a:p>
          <a:p>
            <a:pPr eaLnBrk="1" hangingPunct="1"/>
            <a:r>
              <a:rPr lang="ja-JP" altLang="en-US" smtClean="0"/>
              <a:t>ターニングポイントはどこに</a:t>
            </a:r>
          </a:p>
          <a:p>
            <a:pPr eaLnBrk="1" hangingPunct="1"/>
            <a:r>
              <a:rPr lang="ja-JP" altLang="en-US" smtClean="0"/>
              <a:t>父親の問題</a:t>
            </a:r>
          </a:p>
          <a:p>
            <a:pPr eaLnBrk="1" hangingPunct="1"/>
            <a:r>
              <a:rPr lang="ja-JP" altLang="en-US" smtClean="0"/>
              <a:t>「一本の物差し」はどの程度あったのか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私立小学校・塾・有名進学校</a:t>
            </a:r>
          </a:p>
          <a:p>
            <a:pPr eaLnBrk="1" hangingPunct="1"/>
            <a:r>
              <a:rPr lang="ja-JP" altLang="en-US" smtClean="0"/>
              <a:t>相談機関の問題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早稲田高等学院事件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受験の敗者と勝者（？）</a:t>
            </a:r>
          </a:p>
          <a:p>
            <a:pPr eaLnBrk="1" hangingPunct="1"/>
            <a:r>
              <a:rPr lang="ja-JP" altLang="en-US" smtClean="0"/>
              <a:t>エリートとは　（優生思想を考え直そう）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遺書の問題</a:t>
            </a:r>
          </a:p>
          <a:p>
            <a:pPr eaLnBrk="1" hangingPunct="1"/>
            <a:r>
              <a:rPr lang="ja-JP" altLang="en-US" smtClean="0"/>
              <a:t>母子・祖母子関係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269</Words>
  <Application>Microsoft Office PowerPoint</Application>
  <PresentationFormat>画面に合わせる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標準デザイン</vt:lpstr>
      <vt:lpstr>恵まれた？家庭での問題・事件</vt:lpstr>
      <vt:lpstr>理想的な家庭で何故</vt:lpstr>
      <vt:lpstr>佐世保事件の経緯</vt:lpstr>
      <vt:lpstr>佐世保事件の経緯2</vt:lpstr>
      <vt:lpstr>佐世保事件を考える</vt:lpstr>
      <vt:lpstr>名大女子大生の布教女性殺害</vt:lpstr>
      <vt:lpstr>開成高校生事件</vt:lpstr>
      <vt:lpstr>早稲田高等学院事件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家庭での問題・事件</dc:title>
  <dc:creator>wakei</dc:creator>
  <cp:lastModifiedBy>wakei</cp:lastModifiedBy>
  <cp:revision>21</cp:revision>
  <dcterms:created xsi:type="dcterms:W3CDTF">2007-05-10T23:41:17Z</dcterms:created>
  <dcterms:modified xsi:type="dcterms:W3CDTF">2016-04-28T23:20:58Z</dcterms:modified>
</cp:coreProperties>
</file>