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4/1/2016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78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6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45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>
                <a:hlinkClick r:id="rId3"/>
              </a:rPr>
              <a:t>http://www.asahi-net.or.jp/~fl5k-oot</a:t>
            </a:r>
            <a:endParaRPr lang="en-US" altLang="ja-JP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コンピューターやスマートフォン・</a:t>
            </a:r>
            <a:r>
              <a:rPr lang="en-US" altLang="ja-JP" smtClean="0"/>
              <a:t>iPad</a:t>
            </a:r>
            <a:r>
              <a:rPr lang="ja-JP" altLang="en-US" smtClean="0"/>
              <a:t> での理由も可。</a:t>
            </a:r>
            <a:r>
              <a:rPr lang="en-US" altLang="ja-JP" smtClean="0"/>
              <a:t>(</a:t>
            </a:r>
            <a:r>
              <a:rPr lang="ja-JP" altLang="en-US" smtClean="0"/>
              <a:t>そのため二種のファイルで作成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成績の</a:t>
            </a:r>
            <a:r>
              <a:rPr lang="ja-JP" altLang="en-US" dirty="0" smtClean="0"/>
              <a:t>つけかた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掲示板に毎回の授業から得たテーマについて書き込む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 smtClean="0"/>
              <a:t>「投稿者」の書き方　学籍番号の前に </a:t>
            </a:r>
            <a:r>
              <a:rPr lang="en-US" altLang="ja-JP" sz="2400" dirty="0" smtClean="0"/>
              <a:t>pe16 </a:t>
            </a:r>
            <a:r>
              <a:rPr lang="ja-JP" altLang="en-US" sz="2400" dirty="0" smtClean="0"/>
              <a:t>をつける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 smtClean="0"/>
              <a:t>パスワード </a:t>
            </a:r>
            <a:r>
              <a:rPr lang="ja-JP" altLang="en-US" sz="2400" b="1" dirty="0"/>
              <a:t>自分で</a:t>
            </a:r>
            <a:r>
              <a:rPr lang="ja-JP" altLang="en-US" sz="2400" b="1" dirty="0" smtClean="0"/>
              <a:t>設定 </a:t>
            </a:r>
            <a:endParaRPr lang="en-US" altLang="ja-JP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 smtClean="0"/>
              <a:t>投稿用パスワード </a:t>
            </a:r>
            <a:r>
              <a:rPr lang="en-US" altLang="ja-JP" sz="2400" b="1" dirty="0" smtClean="0"/>
              <a:t>Edu-630</a:t>
            </a:r>
            <a:endParaRPr lang="en-US" altLang="ja-JP" sz="2400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 smtClean="0"/>
              <a:t>「</a:t>
            </a:r>
            <a:r>
              <a:rPr lang="ja-JP" altLang="en-US" sz="2400" b="1" dirty="0"/>
              <a:t>必ず」 英数半角 あるいは 直接入力 で記入すること</a:t>
            </a:r>
            <a:r>
              <a:rPr lang="ja-JP" altLang="en-US" sz="2400" b="1" dirty="0"/>
              <a:t>。英数全角を使用すると採点対象とならない</a:t>
            </a:r>
            <a:r>
              <a:rPr lang="ja-JP" altLang="en-US" sz="2400" b="1" dirty="0" smtClean="0"/>
              <a:t>。</a:t>
            </a:r>
            <a:endParaRPr lang="ja-JP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smtClean="0"/>
              <a:t>(</a:t>
            </a:r>
            <a:r>
              <a:rPr lang="ja-JP" altLang="en-US" sz="2400" dirty="0" smtClean="0"/>
              <a:t>注意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昨年度までは、学籍番号ではなかったので、間違いが多く、後で訂正する場合が多かったが、今年度からは「学籍番号」なので、間違えないはず。また、自分で検索して確認することができる。したがって、番号違いによる「成績訂正」は一切行わない。最終締め切り前に、必ず自分で正しく記入されているか、確認すること。</a:t>
            </a: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成績の付け方</a:t>
            </a:r>
            <a:r>
              <a:rPr lang="en-US" altLang="ja-JP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掲示板書き込みが基本</a:t>
            </a:r>
          </a:p>
          <a:p>
            <a:pPr eaLnBrk="1" hangingPunct="1"/>
            <a:r>
              <a:rPr lang="ja-JP" altLang="en-US" dirty="0" smtClean="0"/>
              <a:t>発言点を加点する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要点をわかりやすく大勢の前で言う訓練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</a:t>
            </a:r>
            <a:r>
              <a:rPr lang="en-US" altLang="ja-JP" dirty="0" smtClean="0"/>
              <a:t>(</a:t>
            </a:r>
            <a:r>
              <a:rPr lang="ja-JP" altLang="en-US" dirty="0" smtClean="0"/>
              <a:t>授業履修者の状況で他の条件も</a:t>
            </a:r>
            <a:r>
              <a:rPr lang="en-US" altLang="ja-JP" dirty="0" smtClean="0"/>
              <a:t>)</a:t>
            </a:r>
          </a:p>
          <a:p>
            <a:pPr eaLnBrk="1" hangingPunct="1"/>
            <a:r>
              <a:rPr lang="ja-JP" altLang="en-US" dirty="0" smtClean="0"/>
              <a:t>書き込みは自分で行うこと。しっかり書くこと。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自分で努力したことだけが実力となる。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</a:t>
            </a:r>
            <a:r>
              <a:rPr lang="ja-JP" altLang="en-US" dirty="0" smtClean="0"/>
              <a:t>コピペ</a:t>
            </a:r>
            <a:r>
              <a:rPr lang="ja-JP" altLang="en-US" dirty="0" smtClean="0"/>
              <a:t>はもちろん厳禁。自分をだめにする。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蛇足的注意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大学は自由なので、自己管理をしっかり</a:t>
            </a:r>
          </a:p>
          <a:p>
            <a:r>
              <a:rPr kumimoji="1" lang="ja-JP" altLang="en-US">
                <a:latin typeface="ＭＳ Ｐゴシック"/>
              </a:rPr>
              <a:t>授業の約束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試験・レポート等</a:t>
            </a:r>
            <a:r>
              <a:rPr kumimoji="1" lang="en-US" altLang="ja-JP">
                <a:latin typeface="ＭＳ Ｐゴシック"/>
              </a:rPr>
              <a:t>)</a:t>
            </a:r>
            <a:r>
              <a:rPr kumimoji="1" lang="ja-JP" altLang="en-US">
                <a:latin typeface="ＭＳ Ｐゴシック"/>
              </a:rPr>
              <a:t>を聞ける友人</a:t>
            </a:r>
          </a:p>
          <a:p>
            <a:pPr lvl="1"/>
            <a:r>
              <a:rPr kumimoji="1" lang="ja-JP" altLang="en-US">
                <a:latin typeface="ＭＳ Ｐゴシック"/>
              </a:rPr>
              <a:t>授業の約束に関わる質問を、授業中にする。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授業後個人的に質問しても受けない。全員に平等に情報が伝わることが大切であるため。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  <a:p>
            <a:pPr lvl="1"/>
            <a:r>
              <a:rPr kumimoji="1" lang="ja-JP" altLang="en-US">
                <a:latin typeface="ＭＳ Ｐゴシック"/>
              </a:rPr>
              <a:t>授業の内容に関わる質問は、受け付ける。</a:t>
            </a:r>
          </a:p>
          <a:p>
            <a:r>
              <a:rPr kumimoji="1" lang="ja-JP" altLang="en-US">
                <a:latin typeface="ＭＳ Ｐゴシック"/>
              </a:rPr>
              <a:t>授業を自分が受ける・受けないは自由であるが、他人の受ける権利を妨害する権利はない。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おしゃべりしている者は退席・席の移動を命じることがある。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169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この教育学の簡単な説明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 smtClean="0"/>
              <a:t>その見解は体験的なもの　←　多様な体験</a:t>
            </a:r>
          </a:p>
          <a:p>
            <a:r>
              <a:rPr kumimoji="1" lang="ja-JP" altLang="en-US" dirty="0" smtClean="0"/>
              <a:t>異なる体験に基づく異なる見解を知る</a:t>
            </a:r>
          </a:p>
          <a:p>
            <a:r>
              <a:rPr lang="ja-JP" altLang="en-US" dirty="0" smtClean="0"/>
              <a:t>自己の見解を相対化</a:t>
            </a:r>
          </a:p>
          <a:p>
            <a:r>
              <a:rPr lang="ja-JP" altLang="en-US" dirty="0" smtClean="0"/>
              <a:t>生涯にわたって、社会的な事件の具体例を通して、自己の見解を深化させる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組体操是か非か</a:t>
            </a:r>
            <a:endParaRPr lang="ja-JP" altLang="en-US" dirty="0" smtClean="0">
              <a:latin typeface="ＭＳ Ｐゴシック"/>
            </a:endParaRPr>
          </a:p>
          <a:p>
            <a:endParaRPr lang="ja-JP" altLang="en-US" dirty="0" smtClean="0">
              <a:latin typeface="ＭＳ Ｐゴシック"/>
            </a:endParaRPr>
          </a:p>
          <a:p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211</Words>
  <Application>Microsoft Office PowerPoint</Application>
  <PresentationFormat>画面に合わせる (4:3)</PresentationFormat>
  <Paragraphs>54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標準デザイン</vt:lpstr>
      <vt:lpstr>教育学の授業について</vt:lpstr>
      <vt:lpstr>大学の授業に慣れよう</vt:lpstr>
      <vt:lpstr>教科書</vt:lpstr>
      <vt:lpstr>成績のつけかた1</vt:lpstr>
      <vt:lpstr>成績の付け方2</vt:lpstr>
      <vt:lpstr>蛇足的注意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</cp:lastModifiedBy>
  <cp:revision>28</cp:revision>
  <dcterms:created xsi:type="dcterms:W3CDTF">2006-04-13T23:48:45Z</dcterms:created>
  <dcterms:modified xsi:type="dcterms:W3CDTF">2016-03-31T23:48:03Z</dcterms:modified>
</cp:coreProperties>
</file>