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1" r:id="rId5"/>
    <p:sldId id="258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教育は労働とどう関わるか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志望を決められない学生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総合科目や人間科学部の科目に、キャリア教に関するものが増えてきた。</a:t>
            </a:r>
          </a:p>
          <a:p>
            <a:pPr lvl="1"/>
            <a:r>
              <a:rPr lang="ja-JP" altLang="en-US" dirty="0" smtClean="0"/>
              <a:t>キャリア教育は小学校から始まっている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自分が何をやりたいのかわからない学生が増加</a:t>
            </a:r>
          </a:p>
          <a:p>
            <a:r>
              <a:rPr kumimoji="1" lang="ja-JP" altLang="en-US" dirty="0" smtClean="0"/>
              <a:t>キャリア教育の授業で、志望が明確になるのか</a:t>
            </a:r>
          </a:p>
          <a:p>
            <a:r>
              <a:rPr lang="ja-JP" altLang="en-US" dirty="0" smtClean="0"/>
              <a:t>この授業参加者はどうか</a:t>
            </a:r>
          </a:p>
          <a:p>
            <a:r>
              <a:rPr kumimoji="1" lang="ja-JP" altLang="en-US" dirty="0" smtClean="0"/>
              <a:t>学校教育の体質との関連は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働くのか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「卒業後の理想は、収入のある男性と結婚して家庭にはいり、子育てに専念」</a:t>
            </a:r>
          </a:p>
          <a:p>
            <a:r>
              <a:rPr lang="ja-JP" altLang="en-US" dirty="0" smtClean="0"/>
              <a:t>「働くことの意味」を考えざるをえない？</a:t>
            </a:r>
          </a:p>
          <a:p>
            <a:r>
              <a:rPr kumimoji="1" lang="ja-JP" altLang="en-US" dirty="0" smtClean="0"/>
              <a:t>「マノン・レスコー」と「エミール」</a:t>
            </a:r>
          </a:p>
          <a:p>
            <a:r>
              <a:rPr lang="ja-JP" altLang="en-US" dirty="0" smtClean="0"/>
              <a:t>「オブローモフ」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86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労働と教育の問題軸</a:t>
            </a:r>
            <a:endParaRPr lang="ja-JP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労働とは何か</a:t>
            </a:r>
          </a:p>
          <a:p>
            <a:pPr lvl="1"/>
            <a:r>
              <a:rPr lang="ja-JP" altLang="en-US" dirty="0" smtClean="0"/>
              <a:t>生活のための余儀ない営み（ハンナ・アレント、自由時間こそ人間的活動）</a:t>
            </a:r>
          </a:p>
          <a:p>
            <a:pPr lvl="1"/>
            <a:r>
              <a:rPr lang="ja-JP" altLang="en-US" dirty="0" smtClean="0"/>
              <a:t>人間の発達要因・自己実現の場（マルクス）</a:t>
            </a:r>
          </a:p>
          <a:p>
            <a:r>
              <a:rPr lang="ja-JP" altLang="en-US" dirty="0" smtClean="0"/>
              <a:t>労働と学校教育</a:t>
            </a:r>
          </a:p>
          <a:p>
            <a:pPr lvl="1"/>
            <a:r>
              <a:rPr lang="ja-JP" altLang="en-US" dirty="0" smtClean="0"/>
              <a:t>学校教育は労働と無関係だった。（ＯＪＴ）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大学は職業のための場に変質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</a:t>
            </a:r>
            <a:r>
              <a:rPr lang="ja-JP" altLang="en-US" dirty="0" smtClean="0"/>
              <a:t>関わりの特質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 smtClean="0"/>
              <a:t>近代</a:t>
            </a:r>
            <a:r>
              <a:rPr lang="ja-JP" altLang="en-US" sz="2800" dirty="0"/>
              <a:t>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</a:t>
            </a:r>
            <a:r>
              <a:rPr lang="ja-JP" altLang="en-US" sz="2800" dirty="0" smtClean="0"/>
              <a:t>組合の全体としての弱化）</a:t>
            </a:r>
            <a:endParaRPr lang="ja-JP" altLang="en-US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企業内教育の変容（教育の自己管理）←国際化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資格を考える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事前教育と試験（学校が存在）：品質保証</a:t>
            </a:r>
          </a:p>
          <a:p>
            <a:r>
              <a:rPr lang="ja-JP" altLang="en-US" dirty="0"/>
              <a:t>分化の進行（ブラックボックス化）</a:t>
            </a:r>
          </a:p>
          <a:p>
            <a:r>
              <a:rPr lang="ja-JP" altLang="en-US" dirty="0"/>
              <a:t>専門職の特権化・囲い込み（業務独占・名称独占）</a:t>
            </a:r>
          </a:p>
          <a:p>
            <a:pPr>
              <a:buFontTx/>
              <a:buNone/>
            </a:pPr>
            <a:r>
              <a:rPr lang="ja-JP" altLang="en-US" dirty="0"/>
              <a:t>       ⇒ 人間の部分人間化</a:t>
            </a:r>
          </a:p>
          <a:p>
            <a:pPr>
              <a:buFontTx/>
              <a:buNone/>
            </a:pPr>
            <a:r>
              <a:rPr lang="ja-JP" altLang="en-US" dirty="0"/>
              <a:t>                      </a:t>
            </a:r>
            <a:r>
              <a:rPr lang="ja-JP" altLang="en-US" dirty="0" smtClean="0"/>
              <a:t>⇧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資格社会の外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全面的労働への希求  伝統工芸士・楽器制作マイスター</a:t>
            </a:r>
          </a:p>
          <a:p>
            <a:r>
              <a:rPr kumimoji="1" lang="ja-JP" altLang="en-US" dirty="0" smtClean="0"/>
              <a:t>学校の資格付与機能</a:t>
            </a:r>
          </a:p>
          <a:p>
            <a:pPr lvl="1"/>
            <a:r>
              <a:rPr lang="ja-JP" altLang="en-US" dirty="0" smtClean="0"/>
              <a:t>中卒可の就職</a:t>
            </a:r>
          </a:p>
          <a:p>
            <a:pPr lvl="1"/>
            <a:r>
              <a:rPr kumimoji="1" lang="ja-JP" altLang="en-US" dirty="0" smtClean="0"/>
              <a:t>イリイッチの徹底的独占概念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先進国の労働力形成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ＰＩＳＡは何故行われ、何をめざしているか</a:t>
            </a:r>
          </a:p>
          <a:p>
            <a:r>
              <a:rPr lang="ja-JP" altLang="en-US" smtClean="0"/>
              <a:t>あらゆる人の能力を</a:t>
            </a:r>
            <a:r>
              <a:rPr lang="ja-JP" altLang="en-US"/>
              <a:t>どのよう</a:t>
            </a:r>
            <a:r>
              <a:rPr lang="ja-JP" altLang="en-US" smtClean="0"/>
              <a:t>に活用</a:t>
            </a:r>
            <a:r>
              <a:rPr lang="ja-JP" altLang="en-US"/>
              <a:t>するか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350</Words>
  <Application>Microsoft Office PowerPoint</Application>
  <PresentationFormat>画面に合わせる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標準デザイン</vt:lpstr>
      <vt:lpstr>労働と教育・発達</vt:lpstr>
      <vt:lpstr>志望を決められない学生</vt:lpstr>
      <vt:lpstr>働くのか</vt:lpstr>
      <vt:lpstr>労働と教育の問題軸</vt:lpstr>
      <vt:lpstr>教育と労働の関わりの特質</vt:lpstr>
      <vt:lpstr>資格を考える</vt:lpstr>
      <vt:lpstr>資格社会の外</vt:lpstr>
      <vt:lpstr>先進国の労働力形成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wakei</cp:lastModifiedBy>
  <cp:revision>30</cp:revision>
  <dcterms:created xsi:type="dcterms:W3CDTF">2010-06-10T08:33:17Z</dcterms:created>
  <dcterms:modified xsi:type="dcterms:W3CDTF">2015-06-05T10:05:26Z</dcterms:modified>
</cp:coreProperties>
</file>