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5" r:id="rId3"/>
    <p:sldId id="257" r:id="rId4"/>
    <p:sldId id="261" r:id="rId5"/>
    <p:sldId id="266" r:id="rId6"/>
    <p:sldId id="267" r:id="rId7"/>
    <p:sldId id="268" r:id="rId8"/>
    <p:sldId id="269" r:id="rId9"/>
    <p:sldId id="270" r:id="rId10"/>
  </p:sldIdLst>
  <p:sldSz cx="9144000" cy="6858000" type="screen4x3"/>
  <p:notesSz cx="6858000" cy="9144000"/>
  <p:defaultTextStyle>
    <a:defPPr>
      <a:defRPr lang="ja-JP"/>
    </a:defPPr>
    <a:lvl1pPr algn="l" rtl="0" fontAlgn="base">
      <a:spcBef>
        <a:spcPct val="0"/>
      </a:spcBef>
      <a:spcAft>
        <a:spcPct val="0"/>
      </a:spcAft>
      <a:defRPr kumimoji="1" kern="1200">
        <a:solidFill>
          <a:schemeClr val="tx1"/>
        </a:solidFill>
        <a:latin typeface="Arial" charset="0"/>
        <a:ea typeface="ＭＳ Ｐゴシック" pitchFamily="50"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pitchFamily="50"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pitchFamily="50"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pitchFamily="50"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pitchFamily="50" charset="-128"/>
        <a:cs typeface="+mn-cs"/>
      </a:defRPr>
    </a:lvl5pPr>
    <a:lvl6pPr marL="2286000" algn="l" defTabSz="914400" rtl="0" eaLnBrk="1" latinLnBrk="0" hangingPunct="1">
      <a:defRPr kumimoji="1" kern="1200">
        <a:solidFill>
          <a:schemeClr val="tx1"/>
        </a:solidFill>
        <a:latin typeface="Arial" charset="0"/>
        <a:ea typeface="ＭＳ Ｐゴシック" pitchFamily="50" charset="-128"/>
        <a:cs typeface="+mn-cs"/>
      </a:defRPr>
    </a:lvl6pPr>
    <a:lvl7pPr marL="2743200" algn="l" defTabSz="914400" rtl="0" eaLnBrk="1" latinLnBrk="0" hangingPunct="1">
      <a:defRPr kumimoji="1" kern="1200">
        <a:solidFill>
          <a:schemeClr val="tx1"/>
        </a:solidFill>
        <a:latin typeface="Arial" charset="0"/>
        <a:ea typeface="ＭＳ Ｐゴシック" pitchFamily="50" charset="-128"/>
        <a:cs typeface="+mn-cs"/>
      </a:defRPr>
    </a:lvl7pPr>
    <a:lvl8pPr marL="3200400" algn="l" defTabSz="914400" rtl="0" eaLnBrk="1" latinLnBrk="0" hangingPunct="1">
      <a:defRPr kumimoji="1" kern="1200">
        <a:solidFill>
          <a:schemeClr val="tx1"/>
        </a:solidFill>
        <a:latin typeface="Arial" charset="0"/>
        <a:ea typeface="ＭＳ Ｐゴシック" pitchFamily="50" charset="-128"/>
        <a:cs typeface="+mn-cs"/>
      </a:defRPr>
    </a:lvl8pPr>
    <a:lvl9pPr marL="3657600" algn="l" defTabSz="914400" rtl="0" eaLnBrk="1" latinLnBrk="0" hangingPunct="1">
      <a:defRPr kumimoji="1" kern="1200">
        <a:solidFill>
          <a:schemeClr val="tx1"/>
        </a:solidFill>
        <a:latin typeface="Arial" charset="0"/>
        <a:ea typeface="ＭＳ Ｐゴシック" pitchFamily="50"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3" d="100"/>
          <a:sy n="93" d="100"/>
        </p:scale>
        <p:origin x="204"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 サブタイトルの書式設定</a:t>
            </a:r>
            <a:endParaRPr lang="ja-JP" altLang="en-US"/>
          </a:p>
        </p:txBody>
      </p:sp>
      <p:sp>
        <p:nvSpPr>
          <p:cNvPr id="4" name="日付プレースホルダ 3"/>
          <p:cNvSpPr>
            <a:spLocks noGrp="1"/>
          </p:cNvSpPr>
          <p:nvPr>
            <p:ph type="dt" sz="half" idx="10"/>
          </p:nvPr>
        </p:nvSpPr>
        <p:spPr/>
        <p:txBody>
          <a:bodyPr/>
          <a:lstStyle>
            <a:lvl1pPr>
              <a:defRPr/>
            </a:lvl1pPr>
          </a:lstStyle>
          <a:p>
            <a:endParaRPr lang="en-US" altLang="ja-JP"/>
          </a:p>
        </p:txBody>
      </p:sp>
      <p:sp>
        <p:nvSpPr>
          <p:cNvPr id="5" name="フッター プレースホルダ 4"/>
          <p:cNvSpPr>
            <a:spLocks noGrp="1"/>
          </p:cNvSpPr>
          <p:nvPr>
            <p:ph type="ftr" sz="quarter" idx="11"/>
          </p:nvPr>
        </p:nvSpPr>
        <p:spPr/>
        <p:txBody>
          <a:bodyPr/>
          <a:lstStyle>
            <a:lvl1pPr>
              <a:defRPr/>
            </a:lvl1pPr>
          </a:lstStyle>
          <a:p>
            <a:endParaRPr lang="en-US" altLang="ja-JP"/>
          </a:p>
        </p:txBody>
      </p:sp>
      <p:sp>
        <p:nvSpPr>
          <p:cNvPr id="6" name="スライド番号プレースホルダ 5"/>
          <p:cNvSpPr>
            <a:spLocks noGrp="1"/>
          </p:cNvSpPr>
          <p:nvPr>
            <p:ph type="sldNum" sz="quarter" idx="12"/>
          </p:nvPr>
        </p:nvSpPr>
        <p:spPr/>
        <p:txBody>
          <a:bodyPr/>
          <a:lstStyle>
            <a:lvl1pPr>
              <a:defRPr/>
            </a:lvl1pPr>
          </a:lstStyle>
          <a:p>
            <a:fld id="{C015B277-2B9D-4281-9C53-C116899ED452}" type="slidenum">
              <a:rPr lang="en-US" altLang="ja-JP"/>
              <a:pPr/>
              <a:t>‹#›</a:t>
            </a:fld>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endParaRPr lang="en-US" altLang="ja-JP"/>
          </a:p>
        </p:txBody>
      </p:sp>
      <p:sp>
        <p:nvSpPr>
          <p:cNvPr id="5" name="フッター プレースホルダ 4"/>
          <p:cNvSpPr>
            <a:spLocks noGrp="1"/>
          </p:cNvSpPr>
          <p:nvPr>
            <p:ph type="ftr" sz="quarter" idx="11"/>
          </p:nvPr>
        </p:nvSpPr>
        <p:spPr/>
        <p:txBody>
          <a:bodyPr/>
          <a:lstStyle>
            <a:lvl1pPr>
              <a:defRPr/>
            </a:lvl1pPr>
          </a:lstStyle>
          <a:p>
            <a:endParaRPr lang="en-US" altLang="ja-JP"/>
          </a:p>
        </p:txBody>
      </p:sp>
      <p:sp>
        <p:nvSpPr>
          <p:cNvPr id="6" name="スライド番号プレースホルダ 5"/>
          <p:cNvSpPr>
            <a:spLocks noGrp="1"/>
          </p:cNvSpPr>
          <p:nvPr>
            <p:ph type="sldNum" sz="quarter" idx="12"/>
          </p:nvPr>
        </p:nvSpPr>
        <p:spPr/>
        <p:txBody>
          <a:bodyPr/>
          <a:lstStyle>
            <a:lvl1pPr>
              <a:defRPr/>
            </a:lvl1pPr>
          </a:lstStyle>
          <a:p>
            <a:fld id="{63AB3621-DA0A-459A-8259-E8C44558CC44}" type="slidenum">
              <a:rPr lang="en-US" altLang="ja-JP"/>
              <a:pPr/>
              <a: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endParaRPr lang="en-US" altLang="ja-JP"/>
          </a:p>
        </p:txBody>
      </p:sp>
      <p:sp>
        <p:nvSpPr>
          <p:cNvPr id="5" name="フッター プレースホルダ 4"/>
          <p:cNvSpPr>
            <a:spLocks noGrp="1"/>
          </p:cNvSpPr>
          <p:nvPr>
            <p:ph type="ftr" sz="quarter" idx="11"/>
          </p:nvPr>
        </p:nvSpPr>
        <p:spPr/>
        <p:txBody>
          <a:bodyPr/>
          <a:lstStyle>
            <a:lvl1pPr>
              <a:defRPr/>
            </a:lvl1pPr>
          </a:lstStyle>
          <a:p>
            <a:endParaRPr lang="en-US" altLang="ja-JP"/>
          </a:p>
        </p:txBody>
      </p:sp>
      <p:sp>
        <p:nvSpPr>
          <p:cNvPr id="6" name="スライド番号プレースホルダ 5"/>
          <p:cNvSpPr>
            <a:spLocks noGrp="1"/>
          </p:cNvSpPr>
          <p:nvPr>
            <p:ph type="sldNum" sz="quarter" idx="12"/>
          </p:nvPr>
        </p:nvSpPr>
        <p:spPr/>
        <p:txBody>
          <a:bodyPr/>
          <a:lstStyle>
            <a:lvl1pPr>
              <a:defRPr/>
            </a:lvl1pPr>
          </a:lstStyle>
          <a:p>
            <a:fld id="{1E666D6E-3D45-49CA-9C06-0479BF26E460}" type="slidenum">
              <a:rPr lang="en-US" altLang="ja-JP"/>
              <a:pPr/>
              <a: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endParaRPr lang="en-US" altLang="ja-JP"/>
          </a:p>
        </p:txBody>
      </p:sp>
      <p:sp>
        <p:nvSpPr>
          <p:cNvPr id="5" name="フッター プレースホルダ 4"/>
          <p:cNvSpPr>
            <a:spLocks noGrp="1"/>
          </p:cNvSpPr>
          <p:nvPr>
            <p:ph type="ftr" sz="quarter" idx="11"/>
          </p:nvPr>
        </p:nvSpPr>
        <p:spPr/>
        <p:txBody>
          <a:bodyPr/>
          <a:lstStyle>
            <a:lvl1pPr>
              <a:defRPr/>
            </a:lvl1pPr>
          </a:lstStyle>
          <a:p>
            <a:endParaRPr lang="en-US" altLang="ja-JP"/>
          </a:p>
        </p:txBody>
      </p:sp>
      <p:sp>
        <p:nvSpPr>
          <p:cNvPr id="6" name="スライド番号プレースホルダ 5"/>
          <p:cNvSpPr>
            <a:spLocks noGrp="1"/>
          </p:cNvSpPr>
          <p:nvPr>
            <p:ph type="sldNum" sz="quarter" idx="12"/>
          </p:nvPr>
        </p:nvSpPr>
        <p:spPr/>
        <p:txBody>
          <a:bodyPr/>
          <a:lstStyle>
            <a:lvl1pPr>
              <a:defRPr/>
            </a:lvl1pPr>
          </a:lstStyle>
          <a:p>
            <a:fld id="{E2FD928B-FC6B-4A92-8555-2A88A72189AA}" type="slidenum">
              <a:rPr lang="en-US" altLang="ja-JP"/>
              <a:pPr/>
              <a: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4" name="日付プレースホルダ 3"/>
          <p:cNvSpPr>
            <a:spLocks noGrp="1"/>
          </p:cNvSpPr>
          <p:nvPr>
            <p:ph type="dt" sz="half" idx="10"/>
          </p:nvPr>
        </p:nvSpPr>
        <p:spPr/>
        <p:txBody>
          <a:bodyPr/>
          <a:lstStyle>
            <a:lvl1pPr>
              <a:defRPr/>
            </a:lvl1pPr>
          </a:lstStyle>
          <a:p>
            <a:endParaRPr lang="en-US" altLang="ja-JP"/>
          </a:p>
        </p:txBody>
      </p:sp>
      <p:sp>
        <p:nvSpPr>
          <p:cNvPr id="5" name="フッター プレースホルダ 4"/>
          <p:cNvSpPr>
            <a:spLocks noGrp="1"/>
          </p:cNvSpPr>
          <p:nvPr>
            <p:ph type="ftr" sz="quarter" idx="11"/>
          </p:nvPr>
        </p:nvSpPr>
        <p:spPr/>
        <p:txBody>
          <a:bodyPr/>
          <a:lstStyle>
            <a:lvl1pPr>
              <a:defRPr/>
            </a:lvl1pPr>
          </a:lstStyle>
          <a:p>
            <a:endParaRPr lang="en-US" altLang="ja-JP"/>
          </a:p>
        </p:txBody>
      </p:sp>
      <p:sp>
        <p:nvSpPr>
          <p:cNvPr id="6" name="スライド番号プレースホルダ 5"/>
          <p:cNvSpPr>
            <a:spLocks noGrp="1"/>
          </p:cNvSpPr>
          <p:nvPr>
            <p:ph type="sldNum" sz="quarter" idx="12"/>
          </p:nvPr>
        </p:nvSpPr>
        <p:spPr/>
        <p:txBody>
          <a:bodyPr/>
          <a:lstStyle>
            <a:lvl1pPr>
              <a:defRPr/>
            </a:lvl1pPr>
          </a:lstStyle>
          <a:p>
            <a:fld id="{AC07935A-5EAD-461A-ABB8-FAEEE3EE9E99}" type="slidenum">
              <a:rPr lang="en-US" altLang="ja-JP"/>
              <a:pPr/>
              <a: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 4"/>
          <p:cNvSpPr>
            <a:spLocks noGrp="1"/>
          </p:cNvSpPr>
          <p:nvPr>
            <p:ph type="dt" sz="half" idx="10"/>
          </p:nvPr>
        </p:nvSpPr>
        <p:spPr/>
        <p:txBody>
          <a:bodyPr/>
          <a:lstStyle>
            <a:lvl1pPr>
              <a:defRPr/>
            </a:lvl1pPr>
          </a:lstStyle>
          <a:p>
            <a:endParaRPr lang="en-US" altLang="ja-JP"/>
          </a:p>
        </p:txBody>
      </p:sp>
      <p:sp>
        <p:nvSpPr>
          <p:cNvPr id="6" name="フッター プレースホルダ 5"/>
          <p:cNvSpPr>
            <a:spLocks noGrp="1"/>
          </p:cNvSpPr>
          <p:nvPr>
            <p:ph type="ftr" sz="quarter" idx="11"/>
          </p:nvPr>
        </p:nvSpPr>
        <p:spPr/>
        <p:txBody>
          <a:bodyPr/>
          <a:lstStyle>
            <a:lvl1pPr>
              <a:defRPr/>
            </a:lvl1pPr>
          </a:lstStyle>
          <a:p>
            <a:endParaRPr lang="en-US" altLang="ja-JP"/>
          </a:p>
        </p:txBody>
      </p:sp>
      <p:sp>
        <p:nvSpPr>
          <p:cNvPr id="7" name="スライド番号プレースホルダ 6"/>
          <p:cNvSpPr>
            <a:spLocks noGrp="1"/>
          </p:cNvSpPr>
          <p:nvPr>
            <p:ph type="sldNum" sz="quarter" idx="12"/>
          </p:nvPr>
        </p:nvSpPr>
        <p:spPr/>
        <p:txBody>
          <a:bodyPr/>
          <a:lstStyle>
            <a:lvl1pPr>
              <a:defRPr/>
            </a:lvl1pPr>
          </a:lstStyle>
          <a:p>
            <a:fld id="{E499082B-680D-40AC-BFC5-DC9CFE9402A1}" type="slidenum">
              <a:rPr lang="en-US" altLang="ja-JP"/>
              <a:pPr/>
              <a: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 6"/>
          <p:cNvSpPr>
            <a:spLocks noGrp="1"/>
          </p:cNvSpPr>
          <p:nvPr>
            <p:ph type="dt" sz="half" idx="10"/>
          </p:nvPr>
        </p:nvSpPr>
        <p:spPr/>
        <p:txBody>
          <a:bodyPr/>
          <a:lstStyle>
            <a:lvl1pPr>
              <a:defRPr/>
            </a:lvl1pPr>
          </a:lstStyle>
          <a:p>
            <a:endParaRPr lang="en-US" altLang="ja-JP"/>
          </a:p>
        </p:txBody>
      </p:sp>
      <p:sp>
        <p:nvSpPr>
          <p:cNvPr id="8" name="フッター プレースホルダ 7"/>
          <p:cNvSpPr>
            <a:spLocks noGrp="1"/>
          </p:cNvSpPr>
          <p:nvPr>
            <p:ph type="ftr" sz="quarter" idx="11"/>
          </p:nvPr>
        </p:nvSpPr>
        <p:spPr/>
        <p:txBody>
          <a:bodyPr/>
          <a:lstStyle>
            <a:lvl1pPr>
              <a:defRPr/>
            </a:lvl1pPr>
          </a:lstStyle>
          <a:p>
            <a:endParaRPr lang="en-US" altLang="ja-JP"/>
          </a:p>
        </p:txBody>
      </p:sp>
      <p:sp>
        <p:nvSpPr>
          <p:cNvPr id="9" name="スライド番号プレースホルダ 8"/>
          <p:cNvSpPr>
            <a:spLocks noGrp="1"/>
          </p:cNvSpPr>
          <p:nvPr>
            <p:ph type="sldNum" sz="quarter" idx="12"/>
          </p:nvPr>
        </p:nvSpPr>
        <p:spPr/>
        <p:txBody>
          <a:bodyPr/>
          <a:lstStyle>
            <a:lvl1pPr>
              <a:defRPr/>
            </a:lvl1pPr>
          </a:lstStyle>
          <a:p>
            <a:fld id="{34526E94-9647-43CC-9CCE-D7C407A708F3}" type="slidenum">
              <a:rPr lang="en-US" altLang="ja-JP"/>
              <a:pPr/>
              <a: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日付プレースホルダ 2"/>
          <p:cNvSpPr>
            <a:spLocks noGrp="1"/>
          </p:cNvSpPr>
          <p:nvPr>
            <p:ph type="dt" sz="half" idx="10"/>
          </p:nvPr>
        </p:nvSpPr>
        <p:spPr/>
        <p:txBody>
          <a:bodyPr/>
          <a:lstStyle>
            <a:lvl1pPr>
              <a:defRPr/>
            </a:lvl1pPr>
          </a:lstStyle>
          <a:p>
            <a:endParaRPr lang="en-US" altLang="ja-JP"/>
          </a:p>
        </p:txBody>
      </p:sp>
      <p:sp>
        <p:nvSpPr>
          <p:cNvPr id="4" name="フッター プレースホルダ 3"/>
          <p:cNvSpPr>
            <a:spLocks noGrp="1"/>
          </p:cNvSpPr>
          <p:nvPr>
            <p:ph type="ftr" sz="quarter" idx="11"/>
          </p:nvPr>
        </p:nvSpPr>
        <p:spPr/>
        <p:txBody>
          <a:bodyPr/>
          <a:lstStyle>
            <a:lvl1pPr>
              <a:defRPr/>
            </a:lvl1pPr>
          </a:lstStyle>
          <a:p>
            <a:endParaRPr lang="en-US" altLang="ja-JP"/>
          </a:p>
        </p:txBody>
      </p:sp>
      <p:sp>
        <p:nvSpPr>
          <p:cNvPr id="5" name="スライド番号プレースホルダ 4"/>
          <p:cNvSpPr>
            <a:spLocks noGrp="1"/>
          </p:cNvSpPr>
          <p:nvPr>
            <p:ph type="sldNum" sz="quarter" idx="12"/>
          </p:nvPr>
        </p:nvSpPr>
        <p:spPr/>
        <p:txBody>
          <a:bodyPr/>
          <a:lstStyle>
            <a:lvl1pPr>
              <a:defRPr/>
            </a:lvl1pPr>
          </a:lstStyle>
          <a:p>
            <a:fld id="{978A0214-D55F-4395-A875-8280018B5DCB}" type="slidenum">
              <a:rPr lang="en-US" altLang="ja-JP"/>
              <a:pPr/>
              <a: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lvl1pPr>
              <a:defRPr/>
            </a:lvl1pPr>
          </a:lstStyle>
          <a:p>
            <a:endParaRPr lang="en-US" altLang="ja-JP"/>
          </a:p>
        </p:txBody>
      </p:sp>
      <p:sp>
        <p:nvSpPr>
          <p:cNvPr id="3" name="フッター プレースホルダ 2"/>
          <p:cNvSpPr>
            <a:spLocks noGrp="1"/>
          </p:cNvSpPr>
          <p:nvPr>
            <p:ph type="ftr" sz="quarter" idx="11"/>
          </p:nvPr>
        </p:nvSpPr>
        <p:spPr/>
        <p:txBody>
          <a:bodyPr/>
          <a:lstStyle>
            <a:lvl1pPr>
              <a:defRPr/>
            </a:lvl1pPr>
          </a:lstStyle>
          <a:p>
            <a:endParaRPr lang="en-US" altLang="ja-JP"/>
          </a:p>
        </p:txBody>
      </p:sp>
      <p:sp>
        <p:nvSpPr>
          <p:cNvPr id="4" name="スライド番号プレースホルダ 3"/>
          <p:cNvSpPr>
            <a:spLocks noGrp="1"/>
          </p:cNvSpPr>
          <p:nvPr>
            <p:ph type="sldNum" sz="quarter" idx="12"/>
          </p:nvPr>
        </p:nvSpPr>
        <p:spPr/>
        <p:txBody>
          <a:bodyPr/>
          <a:lstStyle>
            <a:lvl1pPr>
              <a:defRPr/>
            </a:lvl1pPr>
          </a:lstStyle>
          <a:p>
            <a:fld id="{33DA211D-9BFA-40ED-973B-97F16508600E}" type="slidenum">
              <a:rPr lang="en-US" altLang="ja-JP"/>
              <a:pPr/>
              <a: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4"/>
          <p:cNvSpPr>
            <a:spLocks noGrp="1"/>
          </p:cNvSpPr>
          <p:nvPr>
            <p:ph type="dt" sz="half" idx="10"/>
          </p:nvPr>
        </p:nvSpPr>
        <p:spPr/>
        <p:txBody>
          <a:bodyPr/>
          <a:lstStyle>
            <a:lvl1pPr>
              <a:defRPr/>
            </a:lvl1pPr>
          </a:lstStyle>
          <a:p>
            <a:endParaRPr lang="en-US" altLang="ja-JP"/>
          </a:p>
        </p:txBody>
      </p:sp>
      <p:sp>
        <p:nvSpPr>
          <p:cNvPr id="6" name="フッター プレースホルダ 5"/>
          <p:cNvSpPr>
            <a:spLocks noGrp="1"/>
          </p:cNvSpPr>
          <p:nvPr>
            <p:ph type="ftr" sz="quarter" idx="11"/>
          </p:nvPr>
        </p:nvSpPr>
        <p:spPr/>
        <p:txBody>
          <a:bodyPr/>
          <a:lstStyle>
            <a:lvl1pPr>
              <a:defRPr/>
            </a:lvl1pPr>
          </a:lstStyle>
          <a:p>
            <a:endParaRPr lang="en-US" altLang="ja-JP"/>
          </a:p>
        </p:txBody>
      </p:sp>
      <p:sp>
        <p:nvSpPr>
          <p:cNvPr id="7" name="スライド番号プレースホルダ 6"/>
          <p:cNvSpPr>
            <a:spLocks noGrp="1"/>
          </p:cNvSpPr>
          <p:nvPr>
            <p:ph type="sldNum" sz="quarter" idx="12"/>
          </p:nvPr>
        </p:nvSpPr>
        <p:spPr/>
        <p:txBody>
          <a:bodyPr/>
          <a:lstStyle>
            <a:lvl1pPr>
              <a:defRPr/>
            </a:lvl1pPr>
          </a:lstStyle>
          <a:p>
            <a:fld id="{507899BD-B09B-4700-836E-CCF61D0370FD}" type="slidenum">
              <a:rPr lang="en-US" altLang="ja-JP"/>
              <a:pPr/>
              <a: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4"/>
          <p:cNvSpPr>
            <a:spLocks noGrp="1"/>
          </p:cNvSpPr>
          <p:nvPr>
            <p:ph type="dt" sz="half" idx="10"/>
          </p:nvPr>
        </p:nvSpPr>
        <p:spPr/>
        <p:txBody>
          <a:bodyPr/>
          <a:lstStyle>
            <a:lvl1pPr>
              <a:defRPr/>
            </a:lvl1pPr>
          </a:lstStyle>
          <a:p>
            <a:endParaRPr lang="en-US" altLang="ja-JP"/>
          </a:p>
        </p:txBody>
      </p:sp>
      <p:sp>
        <p:nvSpPr>
          <p:cNvPr id="6" name="フッター プレースホルダ 5"/>
          <p:cNvSpPr>
            <a:spLocks noGrp="1"/>
          </p:cNvSpPr>
          <p:nvPr>
            <p:ph type="ftr" sz="quarter" idx="11"/>
          </p:nvPr>
        </p:nvSpPr>
        <p:spPr/>
        <p:txBody>
          <a:bodyPr/>
          <a:lstStyle>
            <a:lvl1pPr>
              <a:defRPr/>
            </a:lvl1pPr>
          </a:lstStyle>
          <a:p>
            <a:endParaRPr lang="en-US" altLang="ja-JP"/>
          </a:p>
        </p:txBody>
      </p:sp>
      <p:sp>
        <p:nvSpPr>
          <p:cNvPr id="7" name="スライド番号プレースホルダ 6"/>
          <p:cNvSpPr>
            <a:spLocks noGrp="1"/>
          </p:cNvSpPr>
          <p:nvPr>
            <p:ph type="sldNum" sz="quarter" idx="12"/>
          </p:nvPr>
        </p:nvSpPr>
        <p:spPr/>
        <p:txBody>
          <a:bodyPr/>
          <a:lstStyle>
            <a:lvl1pPr>
              <a:defRPr/>
            </a:lvl1pPr>
          </a:lstStyle>
          <a:p>
            <a:fld id="{C5B17684-15AE-4641-8605-9C5F7C51F8C6}" type="slidenum">
              <a:rPr lang="en-US" altLang="ja-JP"/>
              <a:pPr/>
              <a: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ltLang="ja-JP"/>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ltLang="ja-JP"/>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6635A21A-2DEB-4383-9382-AAC698A7E68F}" type="slidenum">
              <a:rPr lang="en-US" altLang="ja-JP"/>
              <a:pPr/>
              <a:t>‹#›</a:t>
            </a:fld>
            <a:endParaRPr lang="en-US" altLang="ja-JP"/>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kumimoji="1" sz="4400">
          <a:solidFill>
            <a:schemeClr val="tx2"/>
          </a:solidFill>
          <a:latin typeface="+mj-lt"/>
          <a:ea typeface="+mj-ea"/>
          <a:cs typeface="+mj-cs"/>
        </a:defRPr>
      </a:lvl1pPr>
      <a:lvl2pPr algn="ctr" rtl="0" fontAlgn="base">
        <a:spcBef>
          <a:spcPct val="0"/>
        </a:spcBef>
        <a:spcAft>
          <a:spcPct val="0"/>
        </a:spcAft>
        <a:defRPr kumimoji="1" sz="4400">
          <a:solidFill>
            <a:schemeClr val="tx2"/>
          </a:solidFill>
          <a:latin typeface="Arial" charset="0"/>
          <a:ea typeface="ＭＳ Ｐゴシック" pitchFamily="50" charset="-128"/>
        </a:defRPr>
      </a:lvl2pPr>
      <a:lvl3pPr algn="ctr" rtl="0" fontAlgn="base">
        <a:spcBef>
          <a:spcPct val="0"/>
        </a:spcBef>
        <a:spcAft>
          <a:spcPct val="0"/>
        </a:spcAft>
        <a:defRPr kumimoji="1" sz="4400">
          <a:solidFill>
            <a:schemeClr val="tx2"/>
          </a:solidFill>
          <a:latin typeface="Arial" charset="0"/>
          <a:ea typeface="ＭＳ Ｐゴシック" pitchFamily="50" charset="-128"/>
        </a:defRPr>
      </a:lvl3pPr>
      <a:lvl4pPr algn="ctr" rtl="0" fontAlgn="base">
        <a:spcBef>
          <a:spcPct val="0"/>
        </a:spcBef>
        <a:spcAft>
          <a:spcPct val="0"/>
        </a:spcAft>
        <a:defRPr kumimoji="1" sz="4400">
          <a:solidFill>
            <a:schemeClr val="tx2"/>
          </a:solidFill>
          <a:latin typeface="Arial" charset="0"/>
          <a:ea typeface="ＭＳ Ｐゴシック" pitchFamily="50" charset="-128"/>
        </a:defRPr>
      </a:lvl4pPr>
      <a:lvl5pPr algn="ctr" rtl="0" fontAlgn="base">
        <a:spcBef>
          <a:spcPct val="0"/>
        </a:spcBef>
        <a:spcAft>
          <a:spcPct val="0"/>
        </a:spcAft>
        <a:defRPr kumimoji="1" sz="4400">
          <a:solidFill>
            <a:schemeClr val="tx2"/>
          </a:solidFill>
          <a:latin typeface="Arial" charset="0"/>
          <a:ea typeface="ＭＳ Ｐゴシック" pitchFamily="50" charset="-128"/>
        </a:defRPr>
      </a:lvl5pPr>
      <a:lvl6pPr marL="457200" algn="ctr" rtl="0" fontAlgn="base">
        <a:spcBef>
          <a:spcPct val="0"/>
        </a:spcBef>
        <a:spcAft>
          <a:spcPct val="0"/>
        </a:spcAft>
        <a:defRPr kumimoji="1" sz="4400">
          <a:solidFill>
            <a:schemeClr val="tx2"/>
          </a:solidFill>
          <a:latin typeface="Arial" charset="0"/>
          <a:ea typeface="ＭＳ Ｐゴシック" pitchFamily="50" charset="-128"/>
        </a:defRPr>
      </a:lvl6pPr>
      <a:lvl7pPr marL="914400" algn="ctr" rtl="0" fontAlgn="base">
        <a:spcBef>
          <a:spcPct val="0"/>
        </a:spcBef>
        <a:spcAft>
          <a:spcPct val="0"/>
        </a:spcAft>
        <a:defRPr kumimoji="1" sz="4400">
          <a:solidFill>
            <a:schemeClr val="tx2"/>
          </a:solidFill>
          <a:latin typeface="Arial" charset="0"/>
          <a:ea typeface="ＭＳ Ｐゴシック" pitchFamily="50" charset="-128"/>
        </a:defRPr>
      </a:lvl7pPr>
      <a:lvl8pPr marL="1371600" algn="ctr" rtl="0" fontAlgn="base">
        <a:spcBef>
          <a:spcPct val="0"/>
        </a:spcBef>
        <a:spcAft>
          <a:spcPct val="0"/>
        </a:spcAft>
        <a:defRPr kumimoji="1" sz="4400">
          <a:solidFill>
            <a:schemeClr val="tx2"/>
          </a:solidFill>
          <a:latin typeface="Arial" charset="0"/>
          <a:ea typeface="ＭＳ Ｐゴシック" pitchFamily="50" charset="-128"/>
        </a:defRPr>
      </a:lvl8pPr>
      <a:lvl9pPr marL="1828800" algn="ctr" rtl="0" fontAlgn="base">
        <a:spcBef>
          <a:spcPct val="0"/>
        </a:spcBef>
        <a:spcAft>
          <a:spcPct val="0"/>
        </a:spcAft>
        <a:defRPr kumimoji="1" sz="4400">
          <a:solidFill>
            <a:schemeClr val="tx2"/>
          </a:solidFill>
          <a:latin typeface="Arial" charset="0"/>
          <a:ea typeface="ＭＳ Ｐゴシック" pitchFamily="50" charset="-128"/>
        </a:defRPr>
      </a:lvl9pPr>
    </p:titleStyle>
    <p:bodyStyle>
      <a:lvl1pPr marL="342900" indent="-342900" algn="l" rtl="0" fontAlgn="base">
        <a:spcBef>
          <a:spcPct val="20000"/>
        </a:spcBef>
        <a:spcAft>
          <a:spcPct val="0"/>
        </a:spcAft>
        <a:buChar char="•"/>
        <a:defRPr kumimoji="1" sz="3200">
          <a:solidFill>
            <a:schemeClr val="tx1"/>
          </a:solidFill>
          <a:latin typeface="+mn-lt"/>
          <a:ea typeface="+mn-ea"/>
          <a:cs typeface="+mn-cs"/>
        </a:defRPr>
      </a:lvl1pPr>
      <a:lvl2pPr marL="742950" indent="-285750" algn="l" rtl="0" fontAlgn="base">
        <a:spcBef>
          <a:spcPct val="20000"/>
        </a:spcBef>
        <a:spcAft>
          <a:spcPct val="0"/>
        </a:spcAft>
        <a:buChar char="–"/>
        <a:defRPr kumimoji="1" sz="2800">
          <a:solidFill>
            <a:schemeClr val="tx1"/>
          </a:solidFill>
          <a:latin typeface="+mn-lt"/>
          <a:ea typeface="+mn-ea"/>
        </a:defRPr>
      </a:lvl2pPr>
      <a:lvl3pPr marL="1143000" indent="-228600" algn="l" rtl="0" fontAlgn="base">
        <a:spcBef>
          <a:spcPct val="20000"/>
        </a:spcBef>
        <a:spcAft>
          <a:spcPct val="0"/>
        </a:spcAft>
        <a:buChar char="•"/>
        <a:defRPr kumimoji="1" sz="2400">
          <a:solidFill>
            <a:schemeClr val="tx1"/>
          </a:solidFill>
          <a:latin typeface="+mn-lt"/>
          <a:ea typeface="+mn-ea"/>
        </a:defRPr>
      </a:lvl3pPr>
      <a:lvl4pPr marL="1600200" indent="-228600" algn="l" rtl="0" fontAlgn="base">
        <a:spcBef>
          <a:spcPct val="20000"/>
        </a:spcBef>
        <a:spcAft>
          <a:spcPct val="0"/>
        </a:spcAft>
        <a:buChar char="–"/>
        <a:defRPr kumimoji="1" sz="2000">
          <a:solidFill>
            <a:schemeClr val="tx1"/>
          </a:solidFill>
          <a:latin typeface="+mn-lt"/>
          <a:ea typeface="+mn-ea"/>
        </a:defRPr>
      </a:lvl4pPr>
      <a:lvl5pPr marL="2057400" indent="-228600" algn="l" rtl="0" fontAlgn="base">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r>
              <a:rPr lang="ja-JP" altLang="en-US"/>
              <a:t>全入時代の大学</a:t>
            </a:r>
          </a:p>
        </p:txBody>
      </p:sp>
      <p:sp>
        <p:nvSpPr>
          <p:cNvPr id="2051" name="Rectangle 3"/>
          <p:cNvSpPr>
            <a:spLocks noGrp="1" noChangeArrowheads="1"/>
          </p:cNvSpPr>
          <p:nvPr>
            <p:ph type="subTitle" idx="1"/>
          </p:nvPr>
        </p:nvSpPr>
        <p:spPr/>
        <p:txBody>
          <a:bodyPr/>
          <a:lstStyle/>
          <a:p>
            <a:r>
              <a:rPr lang="ja-JP" altLang="en-US"/>
              <a:t>大学が提供するべきものは</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文部科学省の国立大学方針転換</a:t>
            </a:r>
            <a:endParaRPr kumimoji="1" lang="ja-JP" altLang="en-US" dirty="0"/>
          </a:p>
        </p:txBody>
      </p:sp>
      <p:sp>
        <p:nvSpPr>
          <p:cNvPr id="3" name="コンテンツ プレースホルダー 2"/>
          <p:cNvSpPr>
            <a:spLocks noGrp="1"/>
          </p:cNvSpPr>
          <p:nvPr>
            <p:ph idx="1"/>
          </p:nvPr>
        </p:nvSpPr>
        <p:spPr/>
        <p:txBody>
          <a:bodyPr/>
          <a:lstStyle/>
          <a:p>
            <a:r>
              <a:rPr lang="ja-JP" altLang="en-US" dirty="0"/>
              <a:t>文部科学省は２７日</a:t>
            </a:r>
            <a:r>
              <a:rPr lang="ja-JP" altLang="en-US" dirty="0" smtClean="0"/>
              <a:t>、国立</a:t>
            </a:r>
            <a:r>
              <a:rPr lang="ja-JP" altLang="en-US" dirty="0"/>
              <a:t>大学に</a:t>
            </a:r>
            <a:r>
              <a:rPr lang="ja-JP" altLang="en-US" dirty="0" smtClean="0"/>
              <a:t>対し人文</a:t>
            </a:r>
            <a:r>
              <a:rPr lang="ja-JP" altLang="en-US" dirty="0"/>
              <a:t>社会科学や教員養成の学部・大学院の規模縮小や統廃合などを要請</a:t>
            </a:r>
            <a:r>
              <a:rPr lang="ja-JP" altLang="en-US" dirty="0" smtClean="0"/>
              <a:t>する案</a:t>
            </a:r>
            <a:r>
              <a:rPr lang="ja-JP" altLang="en-US" dirty="0"/>
              <a:t>を示した</a:t>
            </a:r>
            <a:r>
              <a:rPr lang="ja-JP" altLang="en-US" dirty="0" smtClean="0"/>
              <a:t>。</a:t>
            </a:r>
          </a:p>
          <a:p>
            <a:r>
              <a:rPr lang="ja-JP" altLang="en-US" dirty="0" smtClean="0"/>
              <a:t>案</a:t>
            </a:r>
            <a:r>
              <a:rPr lang="ja-JP" altLang="en-US" dirty="0"/>
              <a:t>では、少子化による１８歳人口の減少などを背景として、教員養成や人文社会科学などの学部・大学院について「組織の廃止や社会的要請の高い分野への転換に積極的に取り組むように努めることとする」と明記された。</a:t>
            </a:r>
            <a:endParaRPr kumimoji="1" lang="ja-JP" altLang="en-US" dirty="0"/>
          </a:p>
        </p:txBody>
      </p:sp>
    </p:spTree>
    <p:extLst>
      <p:ext uri="{BB962C8B-B14F-4D97-AF65-F5344CB8AC3E}">
        <p14:creationId xmlns:p14="http://schemas.microsoft.com/office/powerpoint/2010/main" val="23185409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r>
              <a:rPr lang="ja-JP" altLang="en-US" dirty="0"/>
              <a:t>全入とは何か</a:t>
            </a:r>
          </a:p>
        </p:txBody>
      </p:sp>
      <p:sp>
        <p:nvSpPr>
          <p:cNvPr id="3075" name="Rectangle 3"/>
          <p:cNvSpPr>
            <a:spLocks noGrp="1" noChangeArrowheads="1"/>
          </p:cNvSpPr>
          <p:nvPr>
            <p:ph type="body" idx="1"/>
          </p:nvPr>
        </p:nvSpPr>
        <p:spPr/>
        <p:txBody>
          <a:bodyPr/>
          <a:lstStyle/>
          <a:p>
            <a:r>
              <a:rPr lang="ja-JP" altLang="en-US" dirty="0"/>
              <a:t>進学希望者より大学定員が多い</a:t>
            </a:r>
            <a:r>
              <a:rPr lang="ja-JP" altLang="en-US" dirty="0" smtClean="0"/>
              <a:t>状態</a:t>
            </a:r>
          </a:p>
          <a:p>
            <a:pPr lvl="1"/>
            <a:r>
              <a:rPr lang="ja-JP" altLang="en-US" dirty="0" smtClean="0"/>
              <a:t>定員を超えて取る分、浪人する分、定員割れ</a:t>
            </a:r>
          </a:p>
          <a:p>
            <a:r>
              <a:rPr lang="ja-JP" altLang="en-US" dirty="0" smtClean="0"/>
              <a:t>大学の推移　聖俗の管理者養成→科学技術者養成（１９世紀）→大衆教育（２０世紀後半）</a:t>
            </a:r>
          </a:p>
          <a:p>
            <a:r>
              <a:rPr lang="ja-JP" altLang="en-US" dirty="0" smtClean="0"/>
              <a:t>何故「全入」時代となったか</a:t>
            </a:r>
          </a:p>
          <a:p>
            <a:pPr lvl="1"/>
            <a:r>
              <a:rPr lang="ja-JP" altLang="en-US" dirty="0" smtClean="0"/>
              <a:t>２度のベビーブームによる大学増設（その後も継続）</a:t>
            </a:r>
          </a:p>
          <a:p>
            <a:pPr lvl="1"/>
            <a:r>
              <a:rPr lang="ja-JP" altLang="en-US" dirty="0" smtClean="0"/>
              <a:t>少子化による希望者の減少</a:t>
            </a:r>
          </a:p>
          <a:p>
            <a:r>
              <a:rPr lang="ja-JP" altLang="en-US" dirty="0" smtClean="0"/>
              <a:t>冬の時代（経営危機）→様々な取り組み</a:t>
            </a:r>
            <a:endParaRPr lang="ja-JP" altLang="en-US" dirty="0"/>
          </a:p>
          <a:p>
            <a:endParaRPr lang="en-US" altLang="ja-JP"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大学・大学院政策の変化</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文部省は初等・中等教育政策が中心で、大学は「自治」で自由な側面が目立った。</a:t>
            </a:r>
          </a:p>
          <a:p>
            <a:r>
              <a:rPr lang="en-US" altLang="ja-JP" dirty="0" smtClean="0"/>
              <a:t>2001</a:t>
            </a:r>
            <a:r>
              <a:rPr lang="ja-JP" altLang="en-US" dirty="0" smtClean="0"/>
              <a:t>年、科学技術庁と統合→文部科学省、大学政策にシフトを移す。</a:t>
            </a:r>
          </a:p>
          <a:p>
            <a:pPr lvl="1"/>
            <a:r>
              <a:rPr lang="ja-JP" altLang="en-US" dirty="0"/>
              <a:t>２００４年</a:t>
            </a:r>
            <a:r>
              <a:rPr lang="ja-JP" altLang="en-US" dirty="0" smtClean="0"/>
              <a:t>、国立大学廃止→国立大学法人化</a:t>
            </a:r>
          </a:p>
          <a:p>
            <a:pPr lvl="1"/>
            <a:r>
              <a:rPr kumimoji="1" lang="ja-JP" altLang="en-US" dirty="0" smtClean="0"/>
              <a:t>国際ランクの上昇</a:t>
            </a:r>
            <a:r>
              <a:rPr kumimoji="1" lang="en-US" altLang="ja-JP" dirty="0" smtClean="0"/>
              <a:t>(</a:t>
            </a:r>
            <a:r>
              <a:rPr kumimoji="1" lang="ja-JP" altLang="en-US" dirty="0" smtClean="0"/>
              <a:t>研究競争</a:t>
            </a:r>
            <a:r>
              <a:rPr kumimoji="1" lang="en-US" altLang="ja-JP" dirty="0" smtClean="0"/>
              <a:t>)</a:t>
            </a:r>
            <a:endParaRPr kumimoji="1" lang="ja-JP" altLang="en-US" dirty="0" smtClean="0"/>
          </a:p>
          <a:p>
            <a:pPr lvl="1"/>
            <a:r>
              <a:rPr lang="ja-JP" altLang="en-US" dirty="0" smtClean="0"/>
              <a:t>若手研究者対策</a:t>
            </a:r>
            <a:r>
              <a:rPr lang="en-US" altLang="ja-JP" dirty="0" smtClean="0"/>
              <a:t>(</a:t>
            </a:r>
            <a:r>
              <a:rPr lang="ja-JP" altLang="en-US" dirty="0" smtClean="0"/>
              <a:t>ポスドク・</a:t>
            </a:r>
            <a:r>
              <a:rPr lang="en-US" altLang="ja-JP" dirty="0" smtClean="0"/>
              <a:t>GCOE</a:t>
            </a:r>
            <a:r>
              <a:rPr lang="ja-JP" altLang="en-US" dirty="0" smtClean="0"/>
              <a:t>・博士量産</a:t>
            </a:r>
            <a:r>
              <a:rPr lang="en-US" altLang="ja-JP" dirty="0" smtClean="0"/>
              <a:t>)</a:t>
            </a:r>
            <a:endParaRPr lang="ja-JP" altLang="en-US" dirty="0" smtClean="0"/>
          </a:p>
          <a:p>
            <a:pPr lvl="1"/>
            <a:r>
              <a:rPr kumimoji="1" lang="ja-JP" altLang="en-US" dirty="0" smtClean="0"/>
              <a:t>外部評価</a:t>
            </a:r>
          </a:p>
          <a:p>
            <a:pPr lvl="1"/>
            <a:r>
              <a:rPr lang="en-US" altLang="ja-JP" dirty="0" smtClean="0"/>
              <a:t>F</a:t>
            </a:r>
            <a:r>
              <a:rPr lang="ja-JP" altLang="en-US" dirty="0" smtClean="0"/>
              <a:t>大学対策</a:t>
            </a:r>
            <a:r>
              <a:rPr lang="en-US" altLang="ja-JP" dirty="0" smtClean="0"/>
              <a:t>(</a:t>
            </a:r>
            <a:r>
              <a:rPr lang="ja-JP" altLang="en-US" dirty="0" smtClean="0"/>
              <a:t>新入生教育</a:t>
            </a:r>
            <a:r>
              <a:rPr lang="en-US" altLang="ja-JP" dirty="0" smtClean="0"/>
              <a:t>)</a:t>
            </a:r>
            <a:endParaRPr kumimoji="1" lang="ja-JP" alt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大学とは何か１</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指導的な聖職者・法律家の養成機関は、高度な文明をもった古代社会とともに成立</a:t>
            </a:r>
          </a:p>
          <a:p>
            <a:pPr lvl="1"/>
            <a:r>
              <a:rPr lang="ja-JP" altLang="en-US" dirty="0" smtClean="0"/>
              <a:t>タキシラ僧院（インド）・大学（漢）・大学寮（日本）</a:t>
            </a:r>
          </a:p>
          <a:p>
            <a:pPr lvl="1"/>
            <a:r>
              <a:rPr kumimoji="1" lang="ja-JP" altLang="en-US" dirty="0" smtClean="0"/>
              <a:t>学問的</a:t>
            </a:r>
            <a:r>
              <a:rPr kumimoji="1" lang="ja-JP" altLang="en-US" dirty="0"/>
              <a:t>機関　</a:t>
            </a:r>
            <a:r>
              <a:rPr kumimoji="1" lang="ja-JP" altLang="en-US" dirty="0" smtClean="0"/>
              <a:t>アカデメイア（プラトン）</a:t>
            </a:r>
          </a:p>
          <a:p>
            <a:r>
              <a:rPr lang="ja-JP" altLang="en-US" dirty="0" smtClean="0"/>
              <a:t>中世ヨーロッパの</a:t>
            </a:r>
            <a:r>
              <a:rPr lang="ja-JP" altLang="en-US" dirty="0"/>
              <a:t>大学　</a:t>
            </a:r>
            <a:r>
              <a:rPr lang="ja-JP" altLang="en-US" dirty="0" smtClean="0"/>
              <a:t>ボローニャ・パリ</a:t>
            </a:r>
          </a:p>
          <a:p>
            <a:pPr lvl="1"/>
            <a:r>
              <a:rPr kumimoji="1" lang="ja-JP" altLang="en-US" dirty="0" smtClean="0"/>
              <a:t>学生と教師の組合連合（ギルド）</a:t>
            </a:r>
          </a:p>
          <a:p>
            <a:pPr lvl="1"/>
            <a:r>
              <a:rPr lang="ja-JP" altLang="en-US" dirty="0" smtClean="0"/>
              <a:t>ラテン語の使用（自由な移動を保障）</a:t>
            </a:r>
          </a:p>
          <a:p>
            <a:pPr lvl="1"/>
            <a:r>
              <a:rPr kumimoji="1" lang="ja-JP" altLang="en-US" dirty="0" smtClean="0"/>
              <a:t>神学</a:t>
            </a:r>
            <a:r>
              <a:rPr kumimoji="1" lang="ja-JP" altLang="en-US" dirty="0"/>
              <a:t>部</a:t>
            </a:r>
            <a:r>
              <a:rPr kumimoji="1" lang="ja-JP" altLang="en-US" dirty="0" smtClean="0"/>
              <a:t>・法学部・医学部・学芸部</a:t>
            </a:r>
          </a:p>
          <a:p>
            <a:pPr lvl="1"/>
            <a:r>
              <a:rPr lang="ja-JP" altLang="en-US" dirty="0" smtClean="0"/>
              <a:t>学位制度が</a:t>
            </a:r>
            <a:r>
              <a:rPr lang="ja-JP" altLang="en-US" dirty="0"/>
              <a:t>発達</a:t>
            </a:r>
            <a:endParaRPr kumimoji="1" lang="ja-JP" altLang="en-US" dirty="0"/>
          </a:p>
        </p:txBody>
      </p:sp>
    </p:spTree>
    <p:extLst>
      <p:ext uri="{BB962C8B-B14F-4D97-AF65-F5344CB8AC3E}">
        <p14:creationId xmlns:p14="http://schemas.microsoft.com/office/powerpoint/2010/main" val="8227031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大学とは何か２</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封建領主が各地に大学を設立</a:t>
            </a:r>
          </a:p>
          <a:p>
            <a:pPr lvl="1"/>
            <a:r>
              <a:rPr lang="ja-JP" altLang="en-US" dirty="0" smtClean="0"/>
              <a:t>Ｃｆ</a:t>
            </a:r>
            <a:r>
              <a:rPr lang="ja-JP" altLang="en-US" dirty="0"/>
              <a:t>　</a:t>
            </a:r>
            <a:r>
              <a:rPr lang="ja-JP" altLang="en-US" dirty="0" smtClean="0"/>
              <a:t>ライデン大学（オランダ）、対スペイン独立戦争を闘った報償として市民が要望して設立</a:t>
            </a:r>
            <a:endParaRPr kumimoji="1" lang="ja-JP" altLang="en-US" dirty="0" smtClean="0"/>
          </a:p>
          <a:p>
            <a:r>
              <a:rPr lang="ja-JP" altLang="en-US" dirty="0" smtClean="0"/>
              <a:t>フンボルト</a:t>
            </a:r>
            <a:r>
              <a:rPr lang="ja-JP" altLang="en-US" dirty="0"/>
              <a:t>に</a:t>
            </a:r>
            <a:r>
              <a:rPr lang="ja-JP" altLang="en-US" dirty="0" smtClean="0"/>
              <a:t>よるベルリン大学創設</a:t>
            </a:r>
          </a:p>
          <a:p>
            <a:pPr lvl="1"/>
            <a:r>
              <a:rPr kumimoji="1" lang="ja-JP" altLang="en-US" dirty="0" smtClean="0"/>
              <a:t>自然</a:t>
            </a:r>
            <a:r>
              <a:rPr kumimoji="1" lang="ja-JP" altLang="en-US" dirty="0"/>
              <a:t>科学</a:t>
            </a:r>
            <a:r>
              <a:rPr kumimoji="1" lang="ja-JP" altLang="en-US" dirty="0" smtClean="0"/>
              <a:t>・人文科学の学問領域による研究</a:t>
            </a:r>
          </a:p>
          <a:p>
            <a:pPr lvl="1"/>
            <a:r>
              <a:rPr lang="ja-JP" altLang="en-US" dirty="0" smtClean="0"/>
              <a:t>その後の大学のモデル</a:t>
            </a:r>
          </a:p>
          <a:p>
            <a:r>
              <a:rPr kumimoji="1" lang="ja-JP" altLang="en-US" dirty="0" smtClean="0"/>
              <a:t>大学院の発展</a:t>
            </a:r>
          </a:p>
          <a:p>
            <a:pPr lvl="1"/>
            <a:r>
              <a:rPr lang="ja-JP" altLang="en-US" dirty="0" smtClean="0"/>
              <a:t>アメリカは学部は</a:t>
            </a:r>
            <a:r>
              <a:rPr lang="ja-JP" altLang="en-US" dirty="0"/>
              <a:t>教養</a:t>
            </a:r>
            <a:r>
              <a:rPr lang="ja-JP" altLang="en-US" dirty="0" smtClean="0"/>
              <a:t>・院が専門</a:t>
            </a:r>
            <a:endParaRPr kumimoji="1" lang="ja-JP" altLang="en-US" dirty="0"/>
          </a:p>
        </p:txBody>
      </p:sp>
    </p:spTree>
    <p:extLst>
      <p:ext uri="{BB962C8B-B14F-4D97-AF65-F5344CB8AC3E}">
        <p14:creationId xmlns:p14="http://schemas.microsoft.com/office/powerpoint/2010/main" val="13459236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ja-JP" altLang="en-US"/>
              <a:t>生き残り策（１）人集め</a:t>
            </a:r>
          </a:p>
        </p:txBody>
      </p:sp>
      <p:sp>
        <p:nvSpPr>
          <p:cNvPr id="5123" name="Rectangle 3"/>
          <p:cNvSpPr>
            <a:spLocks noGrp="1" noChangeArrowheads="1"/>
          </p:cNvSpPr>
          <p:nvPr>
            <p:ph type="body" idx="1"/>
          </p:nvPr>
        </p:nvSpPr>
        <p:spPr/>
        <p:txBody>
          <a:bodyPr/>
          <a:lstStyle/>
          <a:p>
            <a:r>
              <a:rPr lang="ja-JP" altLang="en-US"/>
              <a:t>国際ランク競争　理系研究大学</a:t>
            </a:r>
          </a:p>
          <a:p>
            <a:r>
              <a:rPr lang="ja-JP" altLang="en-US"/>
              <a:t>経済的優遇　奨学金・授業料減免</a:t>
            </a:r>
          </a:p>
          <a:p>
            <a:r>
              <a:rPr lang="ja-JP" altLang="en-US"/>
              <a:t>入試の簡易化　ＡＯ・推薦⇒基礎学力補充</a:t>
            </a:r>
          </a:p>
          <a:p>
            <a:r>
              <a:rPr lang="ja-JP" altLang="en-US"/>
              <a:t>設備　ホテルのような寮　</a:t>
            </a:r>
          </a:p>
          <a:p>
            <a:r>
              <a:rPr lang="ja-JP" altLang="en-US"/>
              <a:t>資格⇒授業料免除</a:t>
            </a:r>
          </a:p>
          <a:p>
            <a:r>
              <a:rPr lang="ja-JP" altLang="en-US"/>
              <a:t>就職援助</a:t>
            </a:r>
          </a:p>
        </p:txBody>
      </p:sp>
    </p:spTree>
    <p:extLst>
      <p:ext uri="{BB962C8B-B14F-4D97-AF65-F5344CB8AC3E}">
        <p14:creationId xmlns:p14="http://schemas.microsoft.com/office/powerpoint/2010/main" val="9370760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r>
              <a:rPr lang="ja-JP" altLang="en-US"/>
              <a:t>生き残り策（２）教育改革</a:t>
            </a:r>
          </a:p>
        </p:txBody>
      </p:sp>
      <p:sp>
        <p:nvSpPr>
          <p:cNvPr id="6147" name="Rectangle 3"/>
          <p:cNvSpPr>
            <a:spLocks noGrp="1" noChangeArrowheads="1"/>
          </p:cNvSpPr>
          <p:nvPr>
            <p:ph type="body" idx="1"/>
          </p:nvPr>
        </p:nvSpPr>
        <p:spPr/>
        <p:txBody>
          <a:bodyPr/>
          <a:lstStyle/>
          <a:p>
            <a:pPr>
              <a:lnSpc>
                <a:spcPct val="90000"/>
              </a:lnSpc>
            </a:pPr>
            <a:r>
              <a:rPr lang="ja-JP" altLang="en-US"/>
              <a:t>自己評価・授業評価</a:t>
            </a:r>
          </a:p>
          <a:p>
            <a:pPr>
              <a:lnSpc>
                <a:spcPct val="90000"/>
              </a:lnSpc>
            </a:pPr>
            <a:r>
              <a:rPr lang="ja-JP" altLang="en-US"/>
              <a:t>シラバス（アカウンタビリティ）</a:t>
            </a:r>
          </a:p>
          <a:p>
            <a:pPr>
              <a:lnSpc>
                <a:spcPct val="90000"/>
              </a:lnSpc>
            </a:pPr>
            <a:r>
              <a:rPr lang="ja-JP" altLang="en-US"/>
              <a:t>単位制限・時間確保（１５回）</a:t>
            </a:r>
          </a:p>
          <a:p>
            <a:pPr>
              <a:lnSpc>
                <a:spcPct val="90000"/>
              </a:lnSpc>
            </a:pPr>
            <a:r>
              <a:rPr lang="ja-JP" altLang="en-US"/>
              <a:t>障害者の受け入れ</a:t>
            </a:r>
          </a:p>
          <a:p>
            <a:pPr>
              <a:lnSpc>
                <a:spcPct val="90000"/>
              </a:lnSpc>
              <a:buFontTx/>
              <a:buNone/>
            </a:pPr>
            <a:r>
              <a:rPr lang="ja-JP" altLang="en-US"/>
              <a:t>（いずれも行政指導により実施される傾向）</a:t>
            </a:r>
          </a:p>
          <a:p>
            <a:pPr>
              <a:lnSpc>
                <a:spcPct val="90000"/>
              </a:lnSpc>
              <a:buFontTx/>
              <a:buNone/>
            </a:pPr>
            <a:r>
              <a:rPr lang="ja-JP" altLang="en-US"/>
              <a:t>・　教育　満足度・資格・就職・実用科目（ビュー　　　　　ティーコース）</a:t>
            </a:r>
          </a:p>
          <a:p>
            <a:pPr>
              <a:lnSpc>
                <a:spcPct val="90000"/>
              </a:lnSpc>
              <a:buFontTx/>
              <a:buNone/>
            </a:pPr>
            <a:r>
              <a:rPr lang="ja-JP" altLang="en-US"/>
              <a:t>・　遠隔授業・Ｅラーニング</a:t>
            </a:r>
          </a:p>
        </p:txBody>
      </p:sp>
    </p:spTree>
    <p:extLst>
      <p:ext uri="{BB962C8B-B14F-4D97-AF65-F5344CB8AC3E}">
        <p14:creationId xmlns:p14="http://schemas.microsoft.com/office/powerpoint/2010/main" val="9139187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r>
              <a:rPr lang="ja-JP" altLang="en-US"/>
              <a:t>大学で何を学ぶのか</a:t>
            </a:r>
          </a:p>
        </p:txBody>
      </p:sp>
      <p:sp>
        <p:nvSpPr>
          <p:cNvPr id="4099" name="Rectangle 3"/>
          <p:cNvSpPr>
            <a:spLocks noGrp="1" noChangeArrowheads="1"/>
          </p:cNvSpPr>
          <p:nvPr>
            <p:ph type="body" idx="1"/>
          </p:nvPr>
        </p:nvSpPr>
        <p:spPr/>
        <p:txBody>
          <a:bodyPr/>
          <a:lstStyle/>
          <a:p>
            <a:r>
              <a:rPr lang="ja-JP" altLang="en-US"/>
              <a:t>２０１０年ハードード大学白熱教室のフィーバーは何を意味するのか</a:t>
            </a:r>
          </a:p>
          <a:p>
            <a:pPr>
              <a:buFontTx/>
              <a:buNone/>
            </a:pPr>
            <a:r>
              <a:rPr lang="ja-JP" altLang="en-US"/>
              <a:t>　　　レジャーランド志向から知的訓練志向に？</a:t>
            </a:r>
          </a:p>
          <a:p>
            <a:r>
              <a:rPr lang="ja-JP" altLang="en-US"/>
              <a:t>適性と能力と希望　中央大学事件をめぐって</a:t>
            </a:r>
          </a:p>
        </p:txBody>
      </p:sp>
    </p:spTree>
    <p:extLst>
      <p:ext uri="{BB962C8B-B14F-4D97-AF65-F5344CB8AC3E}">
        <p14:creationId xmlns:p14="http://schemas.microsoft.com/office/powerpoint/2010/main" val="3681538927"/>
      </p:ext>
    </p:extLst>
  </p:cSld>
  <p:clrMapOvr>
    <a:masterClrMapping/>
  </p:clrMapOvr>
</p:sld>
</file>

<file path=ppt/theme/theme1.xml><?xml version="1.0" encoding="utf-8"?>
<a:theme xmlns:a="http://schemas.openxmlformats.org/drawingml/2006/main" name="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164</TotalTime>
  <Words>348</Words>
  <Application>Microsoft Office PowerPoint</Application>
  <PresentationFormat>画面に合わせる (4:3)</PresentationFormat>
  <Paragraphs>57</Paragraphs>
  <Slides>9</Slides>
  <Notes>0</Notes>
  <HiddenSlides>0</HiddenSlides>
  <MMClips>0</MMClips>
  <ScaleCrop>false</ScaleCrop>
  <HeadingPairs>
    <vt:vector size="6" baseType="variant">
      <vt:variant>
        <vt:lpstr>使用されているフォント</vt:lpstr>
      </vt:variant>
      <vt:variant>
        <vt:i4>2</vt:i4>
      </vt:variant>
      <vt:variant>
        <vt:lpstr>テーマ</vt:lpstr>
      </vt:variant>
      <vt:variant>
        <vt:i4>1</vt:i4>
      </vt:variant>
      <vt:variant>
        <vt:lpstr>スライド タイトル</vt:lpstr>
      </vt:variant>
      <vt:variant>
        <vt:i4>9</vt:i4>
      </vt:variant>
    </vt:vector>
  </HeadingPairs>
  <TitlesOfParts>
    <vt:vector size="12" baseType="lpstr">
      <vt:lpstr>ＭＳ Ｐゴシック</vt:lpstr>
      <vt:lpstr>Arial</vt:lpstr>
      <vt:lpstr>標準デザイン</vt:lpstr>
      <vt:lpstr>全入時代の大学</vt:lpstr>
      <vt:lpstr>文部科学省の国立大学方針転換</vt:lpstr>
      <vt:lpstr>全入とは何か</vt:lpstr>
      <vt:lpstr>大学・大学院政策の変化</vt:lpstr>
      <vt:lpstr>大学とは何か１</vt:lpstr>
      <vt:lpstr>大学とは何か２</vt:lpstr>
      <vt:lpstr>生き残り策（１）人集め</vt:lpstr>
      <vt:lpstr>生き残り策（２）教育改革</vt:lpstr>
      <vt:lpstr>大学で何を学ぶのか</vt:lpstr>
    </vt:vector>
  </TitlesOfParts>
  <Company>bunkyo</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全入時代の大学</dc:title>
  <dc:creator>wakei</dc:creator>
  <cp:lastModifiedBy>wakei</cp:lastModifiedBy>
  <cp:revision>16</cp:revision>
  <dcterms:created xsi:type="dcterms:W3CDTF">2009-05-28T21:24:16Z</dcterms:created>
  <dcterms:modified xsi:type="dcterms:W3CDTF">2015-05-28T23:47:59Z</dcterms:modified>
</cp:coreProperties>
</file>