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2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A37AD-8FA0-406C-9220-F29ED40CEF2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0CBDB-B71C-4C63-BB26-F59CBD967D3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EB509-4BFE-4AD5-AAE3-FC78FF1EB3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59B7E-DB61-4F03-950D-EEFED4541F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1FF0F-DDFE-479C-B96A-F529C599450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EC85E-3EA2-4292-9A49-EC89E7527E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B9EF5-E9D6-4FF7-898E-63E7F2B55D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DBE75-B8F9-4611-9881-C51718302D0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3BBEF-48B2-4AA6-89E8-A83C1C5BA6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A5D2E-9340-45BC-80B9-DA426BFEBF6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32061-7144-4948-8C4E-0B15268D7F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077FE1A-66AD-4E87-A248-F3627AA7F4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いじめ問題を考える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いじめを防ぐ責任は誰にあるのか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いじめ問題を考える視点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事実の確認は？　（面接の経験から）</a:t>
            </a:r>
          </a:p>
          <a:p>
            <a:r>
              <a:rPr lang="ja-JP" altLang="en-US" dirty="0" smtClean="0"/>
              <a:t>定義　客観主義と主観主義</a:t>
            </a:r>
          </a:p>
          <a:p>
            <a:pPr eaLnBrk="1" hangingPunct="1"/>
            <a:r>
              <a:rPr lang="ja-JP" altLang="en-US" dirty="0" smtClean="0"/>
              <a:t>いじめの隠蔽体質　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いじめの統計の問題</a:t>
            </a:r>
          </a:p>
          <a:p>
            <a:pPr eaLnBrk="1" hangingPunct="1"/>
            <a:r>
              <a:rPr lang="ja-JP" altLang="en-US" dirty="0" smtClean="0"/>
              <a:t>子どものあり方（加害・被害・観客・傍観）</a:t>
            </a:r>
          </a:p>
          <a:p>
            <a:pPr eaLnBrk="1" hangingPunct="1"/>
            <a:r>
              <a:rPr lang="ja-JP" altLang="en-US" dirty="0" smtClean="0"/>
              <a:t>教師の関わり</a:t>
            </a:r>
            <a:r>
              <a:rPr lang="ja-JP" altLang="en-US" dirty="0" smtClean="0"/>
              <a:t>は</a:t>
            </a:r>
          </a:p>
          <a:p>
            <a:pPr eaLnBrk="1" hangingPunct="1"/>
            <a:r>
              <a:rPr lang="ja-JP" altLang="en-US" dirty="0" smtClean="0"/>
              <a:t>なぜとめる子どもが</a:t>
            </a:r>
            <a:r>
              <a:rPr lang="ja-JP" altLang="en-US" dirty="0"/>
              <a:t>少なく</a:t>
            </a:r>
            <a:r>
              <a:rPr lang="ja-JP" altLang="en-US" dirty="0" smtClean="0"/>
              <a:t>なった</a:t>
            </a:r>
            <a:r>
              <a:rPr lang="ja-JP" altLang="en-US" dirty="0"/>
              <a:t>のか</a:t>
            </a:r>
            <a:endParaRPr lang="ja-JP" altLang="en-US" dirty="0" smtClean="0"/>
          </a:p>
          <a:p>
            <a:pPr eaLnBrk="1" hangingPunct="1"/>
            <a:endParaRPr lang="ja-JP" altLang="en-US" dirty="0" smtClean="0"/>
          </a:p>
          <a:p>
            <a:pPr>
              <a:buFontTx/>
              <a:buNone/>
            </a:pPr>
            <a:endParaRPr lang="ja-JP" altLang="en-US" dirty="0" smtClean="0"/>
          </a:p>
          <a:p>
            <a:endParaRPr lang="ja-JP" altLang="en-US" dirty="0" smtClean="0"/>
          </a:p>
          <a:p>
            <a:endParaRPr lang="ja-JP" alt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いじめ事件の変遷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復讐から自殺へ　林賢一君事件</a:t>
            </a:r>
          </a:p>
          <a:p>
            <a:pPr eaLnBrk="1" hangingPunct="1"/>
            <a:r>
              <a:rPr lang="ja-JP" altLang="en-US" smtClean="0"/>
              <a:t>逃れる自殺から復讐的自殺へ　鹿川君事件</a:t>
            </a:r>
          </a:p>
          <a:p>
            <a:pPr eaLnBrk="1" hangingPunct="1"/>
            <a:r>
              <a:rPr lang="ja-JP" altLang="en-US" smtClean="0"/>
              <a:t>恐喝といじめ　大河内清輝君事件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鹿川君事件の問題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mtClean="0"/>
              <a:t>いつからいじめだったか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葬式ごっこは防げたか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グループから何故抜けられなかったのか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学校の取り組みは何故防げなかったのか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自殺は予見できたか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自殺は防げたか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校長の責任制度は必要か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学校の取り組みと制度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大津事件の余波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学校</a:t>
            </a:r>
            <a:r>
              <a:rPr lang="ja-JP" altLang="en-US" dirty="0" smtClean="0"/>
              <a:t>及び教育委員会の隠蔽　何故？</a:t>
            </a:r>
          </a:p>
          <a:p>
            <a:r>
              <a:rPr kumimoji="1" lang="ja-JP" altLang="en-US" dirty="0" smtClean="0"/>
              <a:t>被害者家族の告訴・提訴が打破</a:t>
            </a:r>
          </a:p>
          <a:p>
            <a:r>
              <a:rPr lang="ja-JP" altLang="en-US" dirty="0" smtClean="0"/>
              <a:t>加害者へのネットを通じた非難</a:t>
            </a:r>
          </a:p>
          <a:p>
            <a:r>
              <a:rPr kumimoji="1" lang="ja-JP" altLang="en-US" dirty="0" smtClean="0"/>
              <a:t>いじめ防止法から教育委員会に関する法改定へ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92</Words>
  <Application>Microsoft Office PowerPoint</Application>
  <PresentationFormat>画面に合わせる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8" baseType="lpstr">
      <vt:lpstr>ＭＳ Ｐゴシック</vt:lpstr>
      <vt:lpstr>Arial</vt:lpstr>
      <vt:lpstr>標準デザイン</vt:lpstr>
      <vt:lpstr>いじめ問題を考える</vt:lpstr>
      <vt:lpstr>いじめ問題を考える視点</vt:lpstr>
      <vt:lpstr>いじめ事件の変遷</vt:lpstr>
      <vt:lpstr>鹿川君事件の問題</vt:lpstr>
      <vt:lpstr>大津事件の余波</vt:lpstr>
    </vt:vector>
  </TitlesOfParts>
  <Company>bunkyo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いじめ問題を考える</dc:title>
  <dc:creator>wakei</dc:creator>
  <cp:lastModifiedBy>wakei</cp:lastModifiedBy>
  <cp:revision>9</cp:revision>
  <dcterms:created xsi:type="dcterms:W3CDTF">2007-05-31T21:11:46Z</dcterms:created>
  <dcterms:modified xsi:type="dcterms:W3CDTF">2015-05-22T10:21:24Z</dcterms:modified>
</cp:coreProperties>
</file>