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58" r:id="rId5"/>
    <p:sldId id="272" r:id="rId6"/>
    <p:sldId id="271" r:id="rId7"/>
    <p:sldId id="274" r:id="rId8"/>
    <p:sldId id="275" r:id="rId9"/>
    <p:sldId id="276" r:id="rId10"/>
    <p:sldId id="277" r:id="rId11"/>
    <p:sldId id="259" r:id="rId12"/>
    <p:sldId id="260" r:id="rId13"/>
    <p:sldId id="261" r:id="rId14"/>
    <p:sldId id="262" r:id="rId15"/>
    <p:sldId id="270" r:id="rId16"/>
    <p:sldId id="263" r:id="rId17"/>
    <p:sldId id="264" r:id="rId18"/>
    <p:sldId id="265" r:id="rId19"/>
    <p:sldId id="266" r:id="rId20"/>
    <p:sldId id="267" r:id="rId21"/>
    <p:sldId id="268" r:id="rId22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9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56ADD-A325-4685-A5C5-2F3C51F6EBA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71A2E-E15D-4655-B562-933711FD764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7F9F8-753A-4DF7-8A80-1C5934FCA91B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71376-67B3-43F7-909F-744970D6789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1BB1E-D5D2-4B7F-B43A-85AF5BA3F15E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AFFDA-072B-4C27-8201-BA0D38E0D27D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BD5AD-D2DB-4A77-8862-ECC52903B6C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64452-3E7F-4BCC-B727-DF5DC9527D19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2A42D-FB8C-4AA4-AF3E-048563E480DC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23B38E-6117-437A-AB9F-F9DFE89A4DF3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AFE54-A47E-4BB9-8A58-072995F2E650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4E90C2-2C5B-4CDA-B478-14DB34B02B9F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　自由時間と学習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人生８０年時代の人間形成</a:t>
            </a:r>
          </a:p>
          <a:p>
            <a:r>
              <a:rPr lang="ja-JP" altLang="en-US"/>
              <a:t>保障するものは何か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akei\Desktop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13026"/>
            <a:ext cx="9169409" cy="5392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:\2012jugyo\教育学\成人のスポーツ実施率１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:\2012jugyo\教育学\成人のスポーツ実施率年齢別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50137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:\2012jugyo\教育学\総合型地域スポーツ構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39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働き盛り年代スポーツ創出</a:t>
            </a:r>
            <a:br>
              <a:rPr kumimoji="1" lang="ja-JP" altLang="en-US" dirty="0" smtClean="0"/>
            </a:br>
            <a:r>
              <a:rPr kumimoji="1" lang="ja-JP" altLang="en-US" dirty="0" smtClean="0"/>
              <a:t>（和歌山県体育協会）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L:\2012jugyo\教育学\働き盛り用スポーツ実践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628800"/>
            <a:ext cx="8116114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施設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dirty="0" smtClean="0"/>
              <a:t>社会体育と学校体育</a:t>
            </a:r>
            <a:endParaRPr lang="en-US" altLang="ja-JP" dirty="0" smtClean="0"/>
          </a:p>
          <a:p>
            <a:pPr lvl="1">
              <a:lnSpc>
                <a:spcPct val="90000"/>
              </a:lnSpc>
            </a:pPr>
            <a:r>
              <a:rPr lang="ja-JP" altLang="en-US" dirty="0" smtClean="0"/>
              <a:t>社会体育　体育施設が地域社会の中にあり、学校の体育の授業も、その施設に行って行う。</a:t>
            </a:r>
            <a:endParaRPr lang="en-US" altLang="ja-JP" dirty="0" smtClean="0"/>
          </a:p>
          <a:p>
            <a:pPr lvl="1">
              <a:lnSpc>
                <a:spcPct val="90000"/>
              </a:lnSpc>
            </a:pPr>
            <a:r>
              <a:rPr lang="ja-JP" altLang="en-US" dirty="0" smtClean="0"/>
              <a:t>学校体育　学校内に体育施設があり、そこで体育の授業を行う。</a:t>
            </a:r>
          </a:p>
          <a:p>
            <a:pPr>
              <a:lnSpc>
                <a:spcPct val="90000"/>
              </a:lnSpc>
            </a:pPr>
            <a:r>
              <a:rPr lang="ja-JP" altLang="en-US" dirty="0" smtClean="0"/>
              <a:t>水準・要求の多様性と施設</a:t>
            </a:r>
          </a:p>
          <a:p>
            <a:pPr>
              <a:lnSpc>
                <a:spcPct val="90000"/>
              </a:lnSpc>
              <a:buNone/>
            </a:pPr>
            <a:r>
              <a:rPr lang="ja-JP" altLang="en-US" dirty="0" smtClean="0"/>
              <a:t>　　　ハードとソフト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過去ＨＤ\syasin\流山スポーツ施設\CIMG1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過去ＨＤ\syasin\流山スポーツ施設\CIMG1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2500" y="-8507413"/>
            <a:ext cx="8778240" cy="6583680"/>
          </a:xfrm>
          <a:prstGeom prst="rect">
            <a:avLst/>
          </a:prstGeom>
          <a:noFill/>
        </p:spPr>
      </p:pic>
      <p:pic>
        <p:nvPicPr>
          <p:cNvPr id="2051" name="Picture 3" descr="J:\過去ＨＤ\syasin\流山スポーツ施設\CIMG1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過去ＨＤ\syasin\流山スポーツ施設\CIMG11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過去ＨＤ\syasin\流山スポーツ施設\CIMG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人間にとって必要なこと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生活が確保されていること（経済的条件）</a:t>
            </a:r>
            <a:endParaRPr kumimoji="1" lang="en-US" altLang="ja-JP" dirty="0" smtClean="0"/>
          </a:p>
          <a:p>
            <a:r>
              <a:rPr lang="ja-JP" altLang="en-US" dirty="0"/>
              <a:t>自分</a:t>
            </a:r>
            <a:r>
              <a:rPr lang="ja-JP" altLang="en-US" dirty="0" smtClean="0"/>
              <a:t>の</a:t>
            </a:r>
            <a:r>
              <a:rPr lang="ja-JP" altLang="en-US" dirty="0"/>
              <a:t>やりたい</a:t>
            </a:r>
            <a:r>
              <a:rPr lang="ja-JP" altLang="en-US" dirty="0" smtClean="0"/>
              <a:t>こと</a:t>
            </a:r>
            <a:r>
              <a:rPr lang="ja-JP" altLang="en-US" dirty="0"/>
              <a:t>（</a:t>
            </a:r>
            <a:r>
              <a:rPr lang="ja-JP" altLang="en-US" dirty="0" smtClean="0"/>
              <a:t>趣味）で自己充足する</a:t>
            </a:r>
            <a:endParaRPr lang="en-US" altLang="ja-JP" dirty="0" smtClean="0"/>
          </a:p>
          <a:p>
            <a:r>
              <a:rPr kumimoji="1" lang="ja-JP" altLang="en-US" dirty="0" smtClean="0"/>
              <a:t>心身の健康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⇩</a:t>
            </a:r>
            <a:endParaRPr kumimoji="1" lang="en-US" altLang="ja-JP" dirty="0" smtClean="0"/>
          </a:p>
          <a:p>
            <a:r>
              <a:rPr lang="ja-JP" altLang="en-US" dirty="0"/>
              <a:t>生涯</a:t>
            </a:r>
            <a:r>
              <a:rPr lang="ja-JP" altLang="en-US" dirty="0" smtClean="0"/>
              <a:t>にわたるスポーツや文化的活動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en-US" altLang="ja-JP" dirty="0" err="1" smtClean="0"/>
              <a:t>Cf</a:t>
            </a:r>
            <a:r>
              <a:rPr lang="en-US" altLang="ja-JP" dirty="0" smtClean="0"/>
              <a:t>  </a:t>
            </a:r>
            <a:r>
              <a:rPr lang="ja-JP" altLang="en-US" smtClean="0"/>
              <a:t>スポーツ立国論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9521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過去ＨＤ\syasin\流山スポーツ施設\CIMG1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成人の教育組織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 dirty="0"/>
              <a:t>長く続けるために　伊達の復帰は？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/>
              <a:t>　　　（結婚・出産・育児）　人間が大切にされること</a:t>
            </a:r>
          </a:p>
          <a:p>
            <a:pPr>
              <a:lnSpc>
                <a:spcPct val="90000"/>
              </a:lnSpc>
            </a:pPr>
            <a:r>
              <a:rPr lang="ja-JP" altLang="en-US" sz="2800" dirty="0" smtClean="0"/>
              <a:t>自由</a:t>
            </a:r>
            <a:r>
              <a:rPr lang="ja-JP" altLang="en-US" sz="2800" dirty="0"/>
              <a:t>時間確保と労働条件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大人の学習と専門家の関与</a:t>
            </a:r>
          </a:p>
          <a:p>
            <a:pPr>
              <a:lnSpc>
                <a:spcPct val="90000"/>
              </a:lnSpc>
            </a:pPr>
            <a:r>
              <a:rPr lang="ja-JP" altLang="en-US" sz="2800" dirty="0"/>
              <a:t>成人の教育組織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dirty="0"/>
              <a:t>　　　　（大学開放・社会教育・カルチャーセンター</a:t>
            </a:r>
            <a:r>
              <a:rPr lang="ja-JP" altLang="en-US" sz="2800" dirty="0" smtClean="0"/>
              <a:t>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smtClean="0"/>
              <a:t>・ デンマークのフォルケホイスコレ</a:t>
            </a:r>
            <a:endParaRPr lang="ja-JP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ja-JP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生涯スポーツ・文化に必要なこと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自由時間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労働条件</a:t>
            </a:r>
            <a:r>
              <a:rPr kumimoji="1" lang="en-US" altLang="ja-JP" dirty="0" smtClean="0"/>
              <a:t>)</a:t>
            </a:r>
            <a:endParaRPr kumimoji="1" lang="ja-JP" altLang="en-US" dirty="0" smtClean="0"/>
          </a:p>
          <a:p>
            <a:r>
              <a:rPr lang="ja-JP" altLang="en-US" dirty="0" smtClean="0"/>
              <a:t>施設</a:t>
            </a:r>
          </a:p>
          <a:p>
            <a:r>
              <a:rPr kumimoji="1" lang="ja-JP" altLang="en-US" dirty="0" smtClean="0"/>
              <a:t>経済</a:t>
            </a:r>
          </a:p>
          <a:p>
            <a:r>
              <a:rPr lang="ja-JP" altLang="en-US" dirty="0" smtClean="0"/>
              <a:t>習慣・能力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ｃｆ　身近な人で考えてみよう</a:t>
            </a:r>
            <a:endParaRPr kumimoji="1" lang="ja-JP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時間とは何か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自由時間とは何</a:t>
            </a:r>
            <a:r>
              <a:rPr lang="ja-JP" altLang="en-US" dirty="0" smtClean="0"/>
              <a:t>か</a:t>
            </a:r>
          </a:p>
          <a:p>
            <a:r>
              <a:rPr lang="ja-JP" altLang="en-US" dirty="0" smtClean="0"/>
              <a:t>日本の労働時間</a:t>
            </a:r>
          </a:p>
          <a:p>
            <a:r>
              <a:rPr lang="ja-JP" altLang="en-US" dirty="0" smtClean="0"/>
              <a:t>「私」の領域</a:t>
            </a:r>
          </a:p>
          <a:p>
            <a:r>
              <a:rPr lang="ja-JP" altLang="en-US" dirty="0" smtClean="0"/>
              <a:t>結婚の扱い</a:t>
            </a:r>
            <a:r>
              <a:rPr lang="en-US" altLang="ja-JP" dirty="0" smtClean="0"/>
              <a:t>(</a:t>
            </a:r>
            <a:r>
              <a:rPr lang="ja-JP" altLang="en-US" dirty="0" smtClean="0"/>
              <a:t>伊達・ルイス</a:t>
            </a:r>
            <a:r>
              <a:rPr lang="en-US" altLang="ja-JP" dirty="0" smtClean="0"/>
              <a:t>)</a:t>
            </a:r>
            <a:endParaRPr lang="ja-JP" altLang="en-US" dirty="0" smtClean="0"/>
          </a:p>
          <a:p>
            <a:pPr>
              <a:buNone/>
            </a:pPr>
            <a:r>
              <a:rPr lang="ja-JP" altLang="en-US" dirty="0" smtClean="0"/>
              <a:t> </a:t>
            </a:r>
            <a:r>
              <a:rPr lang="en-US" altLang="ja-JP" dirty="0" err="1" smtClean="0"/>
              <a:t>cf</a:t>
            </a:r>
            <a:r>
              <a:rPr lang="ja-JP" altLang="en-US" dirty="0" smtClean="0"/>
              <a:t> 妊娠した女性は、育児休暇を取らずに退職してほしい企業</a:t>
            </a:r>
            <a:r>
              <a:rPr lang="en-US" altLang="ja-JP" dirty="0" smtClean="0"/>
              <a:t>(25</a:t>
            </a:r>
            <a:r>
              <a:rPr lang="ja-JP" altLang="en-US" dirty="0" smtClean="0"/>
              <a:t>％</a:t>
            </a:r>
            <a:r>
              <a:rPr lang="en-US" altLang="ja-JP" dirty="0" smtClean="0"/>
              <a:t>)</a:t>
            </a:r>
            <a:r>
              <a:rPr lang="ja-JP" altLang="en-US" dirty="0" smtClean="0"/>
              <a:t>という記事</a:t>
            </a:r>
            <a:endParaRPr lang="ja-JP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onri2.web.fc2.com/data/gf/roudou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5476875" cy="5438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 smtClean="0"/>
              <a:t>(</a:t>
            </a:r>
            <a:r>
              <a:rPr lang="ja-JP" altLang="en-US" b="1" dirty="0" smtClean="0"/>
              <a:t>育児休暇に関する調査報道をめぐって</a:t>
            </a:r>
            <a:r>
              <a:rPr lang="en-US" altLang="ja-JP" b="1" dirty="0" smtClean="0"/>
              <a:t>)</a:t>
            </a:r>
          </a:p>
          <a:p>
            <a:endParaRPr lang="en-US" altLang="ja-JP" b="1" dirty="0" smtClean="0"/>
          </a:p>
          <a:p>
            <a:endParaRPr lang="en-US" altLang="ja-JP" b="1" dirty="0" smtClean="0"/>
          </a:p>
          <a:p>
            <a:r>
              <a:rPr lang="ja-JP" altLang="en-US" b="1" dirty="0" smtClean="0"/>
              <a:t>妊娠した女性は、育児休業を取らずに退職して欲しい」と</a:t>
            </a:r>
            <a:r>
              <a:rPr lang="ja-JP" altLang="en-US" b="1" i="1" dirty="0" smtClean="0"/>
              <a:t>考えている企業が</a:t>
            </a:r>
            <a:r>
              <a:rPr lang="en-US" altLang="ja-JP" b="1" i="1" dirty="0" smtClean="0"/>
              <a:t>25</a:t>
            </a:r>
            <a:r>
              <a:rPr lang="ja-JP" altLang="en-US" b="1" i="1" dirty="0" smtClean="0"/>
              <a:t>％にのぼるとした調査結果に、波紋が広がっている。</a:t>
            </a:r>
            <a:br>
              <a:rPr lang="ja-JP" altLang="en-US" b="1" i="1" dirty="0" smtClean="0"/>
            </a:br>
            <a:r>
              <a:rPr lang="ja-JP" altLang="en-US" b="1" i="1" dirty="0" smtClean="0"/>
              <a:t>求人広告のアイデムが、正社員が</a:t>
            </a:r>
            <a:r>
              <a:rPr lang="en-US" altLang="ja-JP" b="1" i="1" dirty="0" smtClean="0"/>
              <a:t>6</a:t>
            </a:r>
            <a:r>
              <a:rPr lang="ja-JP" altLang="en-US" b="1" i="1" dirty="0" smtClean="0"/>
              <a:t>人以上いる</a:t>
            </a:r>
            <a:r>
              <a:rPr lang="en-US" altLang="ja-JP" b="1" i="1" dirty="0" smtClean="0"/>
              <a:t>1439</a:t>
            </a:r>
            <a:r>
              <a:rPr lang="ja-JP" altLang="en-US" b="1" i="1" dirty="0" smtClean="0"/>
              <a:t>社からインターネットを通じて回答を得たものだ。</a:t>
            </a:r>
            <a:br>
              <a:rPr lang="ja-JP" altLang="en-US" b="1" i="1" dirty="0" smtClean="0"/>
            </a:br>
            <a:r>
              <a:rPr lang="ja-JP" altLang="en-US" b="1" dirty="0" smtClean="0"/>
              <a:t/>
            </a:r>
            <a:br>
              <a:rPr lang="ja-JP" altLang="en-US" b="1" dirty="0" smtClean="0"/>
            </a:br>
            <a:r>
              <a:rPr lang="ja-JP" altLang="en-US" b="1" dirty="0" smtClean="0"/>
              <a:t>男性正社員の育休取得を「容認できない」とした企業も</a:t>
            </a:r>
            <a:r>
              <a:rPr lang="en-US" altLang="ja-JP" b="1" dirty="0" smtClean="0"/>
              <a:t>16</a:t>
            </a:r>
            <a:r>
              <a:rPr lang="ja-JP" altLang="en-US" b="1" dirty="0" smtClean="0"/>
              <a:t>％あった。急速に進む高齢化が社会不安を高めている中で、</a:t>
            </a:r>
            <a:br>
              <a:rPr lang="ja-JP" altLang="en-US" b="1" dirty="0" smtClean="0"/>
            </a:br>
            <a:r>
              <a:rPr lang="ja-JP" altLang="en-US" b="1" dirty="0" smtClean="0"/>
              <a:t>働きながら出産や子育てを行う女性や、それを支えようとする夫を疎んじる会社があるのが実態のようだ。</a:t>
            </a:r>
            <a:br>
              <a:rPr lang="ja-JP" altLang="en-US" b="1" dirty="0" smtClean="0"/>
            </a:br>
            <a:r>
              <a:rPr lang="ja-JP" altLang="en-US" b="1" dirty="0" smtClean="0"/>
              <a:t/>
            </a:r>
            <a:br>
              <a:rPr lang="ja-JP" altLang="en-US" b="1" dirty="0" smtClean="0"/>
            </a:br>
            <a:r>
              <a:rPr lang="ja-JP" altLang="en-US" b="1" dirty="0" smtClean="0"/>
              <a:t>ネットにはこの結果に対し、実際にはもっと多くの企業が育休取得を快く思っていないはずだ、という書き込みが見られる。</a:t>
            </a:r>
            <a:br>
              <a:rPr lang="ja-JP" altLang="en-US" b="1" dirty="0" smtClean="0"/>
            </a:br>
            <a:r>
              <a:rPr lang="ja-JP" altLang="en-US" b="1" dirty="0" smtClean="0"/>
              <a:t>「</a:t>
            </a:r>
            <a:r>
              <a:rPr lang="en-US" altLang="ja-JP" b="1" dirty="0" smtClean="0"/>
              <a:t>『</a:t>
            </a:r>
            <a:r>
              <a:rPr lang="ja-JP" altLang="en-US" b="1" dirty="0" smtClean="0"/>
              <a:t>本音</a:t>
            </a:r>
            <a:r>
              <a:rPr lang="en-US" altLang="ja-JP" b="1" dirty="0" smtClean="0"/>
              <a:t>』</a:t>
            </a:r>
            <a:r>
              <a:rPr lang="ja-JP" altLang="en-US" b="1" dirty="0" smtClean="0"/>
              <a:t>を言ったのが</a:t>
            </a:r>
            <a:r>
              <a:rPr lang="en-US" altLang="ja-JP" b="1" dirty="0" smtClean="0"/>
              <a:t>25</a:t>
            </a:r>
            <a:r>
              <a:rPr lang="ja-JP" altLang="en-US" b="1" dirty="0" smtClean="0"/>
              <a:t>％のみ、という調査結果」</a:t>
            </a:r>
            <a:br>
              <a:rPr lang="ja-JP" altLang="en-US" b="1" dirty="0" smtClean="0"/>
            </a:br>
            <a:r>
              <a:rPr lang="ja-JP" altLang="en-US" b="1" dirty="0" smtClean="0"/>
              <a:t>「むしろ正直な企業が</a:t>
            </a:r>
            <a:r>
              <a:rPr lang="en-US" altLang="ja-JP" b="1" dirty="0" smtClean="0"/>
              <a:t>25</a:t>
            </a:r>
            <a:r>
              <a:rPr lang="ja-JP" altLang="en-US" b="1" dirty="0" smtClean="0"/>
              <a:t>％しかないってことだろう」</a:t>
            </a:r>
            <a:br>
              <a:rPr lang="ja-JP" altLang="en-US" b="1" dirty="0" smtClean="0"/>
            </a:br>
            <a:r>
              <a:rPr lang="ja-JP" altLang="en-US" b="1" dirty="0" smtClean="0"/>
              <a:t/>
            </a:r>
            <a:br>
              <a:rPr lang="ja-JP" altLang="en-US" b="1" dirty="0" smtClean="0"/>
            </a:br>
            <a:r>
              <a:rPr lang="ja-JP" altLang="en-US" b="1" dirty="0" smtClean="0"/>
              <a:t>育休取得を冷ややかに見ているのは、人の穴埋めに苦心する経営者や管理職だけではない。</a:t>
            </a:r>
            <a:br>
              <a:rPr lang="ja-JP" altLang="en-US" b="1" dirty="0" smtClean="0"/>
            </a:br>
            <a:r>
              <a:rPr lang="ja-JP" altLang="en-US" b="1" dirty="0" smtClean="0"/>
              <a:t>交代要員が配置されない場合、職場では仕事量が増えてフラストレーションが高まる。</a:t>
            </a:r>
            <a:br>
              <a:rPr lang="ja-JP" altLang="en-US" b="1" dirty="0" smtClean="0"/>
            </a:br>
            <a:r>
              <a:rPr lang="ja-JP" altLang="en-US" b="1" dirty="0" smtClean="0"/>
              <a:t>連続して子どもを産むと、産休、育休で何年も姿を見ないこともある。</a:t>
            </a:r>
            <a:br>
              <a:rPr lang="ja-JP" altLang="en-US" b="1" dirty="0" smtClean="0"/>
            </a:br>
            <a:endParaRPr lang="ja-JP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小野清子（銅メダル）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 smtClean="0"/>
              <a:t>　東京</a:t>
            </a:r>
            <a:r>
              <a:rPr lang="ja-JP" altLang="en-US" sz="2800" dirty="0" smtClean="0"/>
              <a:t>オリンピック大会の練習中に国会議員数名が視察に来られ、なにか欲しいものは？と問われて、子供の面倒を見てくれる人を是非にと答えました。でも下の子は預かってくれる施設があったのですが、いざその日がやってくると、施設まで行ったにもかかわらず切なくて、連れて帰ってきてしまいました。長女は３歳になりものが分かる歳でしたから、</a:t>
            </a:r>
            <a:r>
              <a:rPr lang="ja-JP" altLang="en-US" sz="2800" dirty="0" smtClean="0"/>
              <a:t>合宿で</a:t>
            </a:r>
            <a:r>
              <a:rPr lang="ja-JP" altLang="en-US" sz="2800" dirty="0" smtClean="0"/>
              <a:t>出かけるたびに恨めしそうな顔をして泣かれて辛かったですね。育児日記に毎度合宿に出掛ける時は、今日もお別れって書いていました。 </a:t>
            </a:r>
          </a:p>
          <a:p>
            <a:endParaRPr kumimoji="1" lang="ja-JP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akei\Desktop\onokiyoko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314"/>
            <a:ext cx="4619139" cy="6745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子育ても五輪も挑戦（ＮＨＫ）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スピードスケートの長野オリンピック銅メダリスト、岡崎朋美選手。</a:t>
            </a:r>
            <a:br>
              <a:rPr lang="ja-JP" altLang="en-US" dirty="0" smtClean="0"/>
            </a:br>
            <a:r>
              <a:rPr lang="ja-JP" altLang="en-US" dirty="0" smtClean="0"/>
              <a:t>４１歳で、母親とトップ選手の二役を演じながら、来年のソチオリンピック出場を目指しています。</a:t>
            </a:r>
            <a:br>
              <a:rPr lang="ja-JP" altLang="en-US" dirty="0" smtClean="0"/>
            </a:br>
            <a:r>
              <a:rPr lang="ja-JP" altLang="en-US" dirty="0" smtClean="0"/>
              <a:t>前回のオリンピックの後、出産した岡崎選手。</a:t>
            </a:r>
            <a:br>
              <a:rPr lang="ja-JP" altLang="en-US" dirty="0" smtClean="0"/>
            </a:br>
            <a:r>
              <a:rPr lang="ja-JP" altLang="en-US" dirty="0" smtClean="0"/>
              <a:t>子育てと競技の両立に悩みながらも、“ママさんアスリート”として厳しい練習を続けています</a:t>
            </a:r>
            <a:r>
              <a:rPr lang="ja-JP" altLang="en-US" dirty="0" smtClean="0"/>
              <a:t>。</a:t>
            </a:r>
            <a:r>
              <a:rPr lang="en-US" altLang="ja-JP" dirty="0" smtClean="0"/>
              <a:t>2014.1.22</a:t>
            </a:r>
            <a:endParaRPr kumimoji="1"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203</Words>
  <Application>Microsoft Office PowerPoint</Application>
  <PresentationFormat>画面に合わせる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標準デザイン</vt:lpstr>
      <vt:lpstr>　自由時間と学習</vt:lpstr>
      <vt:lpstr>人間にとって必要なこと</vt:lpstr>
      <vt:lpstr>生涯スポーツ・文化に必要なこと</vt:lpstr>
      <vt:lpstr>時間とは何か</vt:lpstr>
      <vt:lpstr>スライド 5</vt:lpstr>
      <vt:lpstr>スライド 6</vt:lpstr>
      <vt:lpstr>小野清子（銅メダル）</vt:lpstr>
      <vt:lpstr>スライド 8</vt:lpstr>
      <vt:lpstr>子育ても五輪も挑戦（ＮＨＫ）</vt:lpstr>
      <vt:lpstr>スライド 10</vt:lpstr>
      <vt:lpstr>スライド 11</vt:lpstr>
      <vt:lpstr>スライド 12</vt:lpstr>
      <vt:lpstr>スライド 13</vt:lpstr>
      <vt:lpstr>働き盛り年代スポーツ創出 （和歌山県体育協会）</vt:lpstr>
      <vt:lpstr>施設</vt:lpstr>
      <vt:lpstr>スライド 16</vt:lpstr>
      <vt:lpstr>スライド 17</vt:lpstr>
      <vt:lpstr>スライド 18</vt:lpstr>
      <vt:lpstr>スライド 19</vt:lpstr>
      <vt:lpstr>スライド 20</vt:lpstr>
      <vt:lpstr>成人の教育組織</vt:lpstr>
    </vt:vector>
  </TitlesOfParts>
  <Company>bunkyo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自由時間と学習</dc:title>
  <dc:creator>wakei</dc:creator>
  <cp:lastModifiedBy>wakei</cp:lastModifiedBy>
  <cp:revision>27</cp:revision>
  <dcterms:created xsi:type="dcterms:W3CDTF">2007-06-28T23:25:42Z</dcterms:created>
  <dcterms:modified xsi:type="dcterms:W3CDTF">2014-06-27T00:53:49Z</dcterms:modified>
</cp:coreProperties>
</file>