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1" r:id="rId4"/>
    <p:sldId id="258" r:id="rId5"/>
    <p:sldId id="260" r:id="rId6"/>
    <p:sldId id="264" r:id="rId7"/>
    <p:sldId id="263" r:id="rId8"/>
  </p:sldIdLst>
  <p:sldSz cx="9144000" cy="6858000" type="screen4x3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02" y="-14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DD0E7-F07A-41FB-B317-2445C7166937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3B909B-2291-4546-840E-3EEE68064B8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56FA6-869F-46C7-A674-456DEE4FA29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874504-7800-4FD2-938D-68B75418EC2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4D86026-9614-4352-B14B-62424D0B819F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8DB469-7D03-4AE8-8582-99E3561BAFC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33760E-6835-460D-A259-88ADF965BD44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8E507A-F711-474D-B877-54069E805D2A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21C38D-43EA-412B-A435-2575077BD272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8A935A-0E8E-4B5F-8820-ED8A7AB145A0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ja-JP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A191D8-2CED-48F2-B23E-A68CC2FC5D23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6D0B403-F117-4B3D-8D63-34F2C72ACB4D}" type="slidenum">
              <a:rPr lang="en-US" altLang="ja-JP"/>
              <a:pPr/>
              <a:t>&lt;#&gt;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/>
              <a:t>労働と教育・発達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/>
              <a:t>教育は労働とどう関わるか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志望を決められない学生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総合科目や人間科学部の科目に、キャリア教に関するものが増えてきた。</a:t>
            </a:r>
          </a:p>
          <a:p>
            <a:pPr lvl="1"/>
            <a:r>
              <a:rPr lang="ja-JP" altLang="en-US" dirty="0" smtClean="0"/>
              <a:t>キャリア教育は小学校から始まっている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自分が何をやりたいのかわからない学生が増加</a:t>
            </a:r>
          </a:p>
          <a:p>
            <a:r>
              <a:rPr kumimoji="1" lang="ja-JP" altLang="en-US" dirty="0" smtClean="0"/>
              <a:t>キャリア教育の授業で、志望が明確になるのか</a:t>
            </a:r>
          </a:p>
          <a:p>
            <a:r>
              <a:rPr lang="ja-JP" altLang="en-US" dirty="0" smtClean="0"/>
              <a:t>この授業参加者はどうか</a:t>
            </a:r>
          </a:p>
          <a:p>
            <a:r>
              <a:rPr kumimoji="1" lang="ja-JP" altLang="en-US" dirty="0" smtClean="0"/>
              <a:t>学校教育の体質との関連は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労働と教育の問題軸</a:t>
            </a:r>
            <a:endParaRPr lang="ja-JP" altLang="en-US" dirty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 smtClean="0"/>
              <a:t>労働とは何か</a:t>
            </a:r>
          </a:p>
          <a:p>
            <a:pPr lvl="1"/>
            <a:r>
              <a:rPr lang="ja-JP" altLang="en-US" dirty="0" smtClean="0"/>
              <a:t>生活のための余儀ない営み（ハンナ・アレント、自由時間こそ人間的活動）</a:t>
            </a:r>
          </a:p>
          <a:p>
            <a:pPr lvl="1"/>
            <a:r>
              <a:rPr lang="ja-JP" altLang="en-US" dirty="0" smtClean="0"/>
              <a:t>人間の発達要因・自己実現の場（マルクス）</a:t>
            </a:r>
          </a:p>
          <a:p>
            <a:r>
              <a:rPr lang="ja-JP" altLang="en-US" dirty="0" smtClean="0"/>
              <a:t>労働と学校教育</a:t>
            </a:r>
          </a:p>
          <a:p>
            <a:pPr lvl="1"/>
            <a:r>
              <a:rPr lang="ja-JP" altLang="en-US" dirty="0" smtClean="0"/>
              <a:t>学校教育は労働と無関係だった。（ＯＪＴ）</a:t>
            </a:r>
            <a:endParaRPr lang="en-US" altLang="ja-JP" dirty="0" smtClean="0"/>
          </a:p>
          <a:p>
            <a:pPr lvl="1"/>
            <a:r>
              <a:rPr lang="ja-JP" altLang="en-US" dirty="0" smtClean="0"/>
              <a:t>大学は職業のための場に変質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/>
              <a:t>教育と労働の</a:t>
            </a:r>
            <a:r>
              <a:rPr lang="ja-JP" altLang="en-US" dirty="0" smtClean="0"/>
              <a:t>関わりの特質</a:t>
            </a:r>
            <a:endParaRPr lang="ja-JP" alt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ja-JP" altLang="en-US" sz="2800" dirty="0" smtClean="0"/>
              <a:t>近代</a:t>
            </a:r>
            <a:r>
              <a:rPr lang="ja-JP" altLang="en-US" sz="2800" dirty="0"/>
              <a:t>社会（世襲から能力）の中で学校が労働準備機能をもつ。（選抜機能と併用）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日本的経営の変質（終身雇用年功序列・企業内教育・企業内</a:t>
            </a:r>
            <a:r>
              <a:rPr lang="ja-JP" altLang="en-US" sz="2800" dirty="0" smtClean="0"/>
              <a:t>組合の全体としての弱化）</a:t>
            </a:r>
            <a:endParaRPr lang="ja-JP" altLang="en-US" sz="2800" dirty="0"/>
          </a:p>
          <a:p>
            <a:pPr>
              <a:lnSpc>
                <a:spcPct val="80000"/>
              </a:lnSpc>
            </a:pPr>
            <a:r>
              <a:rPr lang="ja-JP" altLang="en-US" sz="2800" dirty="0"/>
              <a:t>技術革新の時代の特質（労働形態の不断の変化）　ｃｆ　郵便・農業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企業内教育の変容（教育の自己管理）←国際化</a:t>
            </a:r>
          </a:p>
          <a:p>
            <a:pPr>
              <a:lnSpc>
                <a:spcPct val="80000"/>
              </a:lnSpc>
              <a:buFontTx/>
              <a:buNone/>
            </a:pPr>
            <a:r>
              <a:rPr lang="ja-JP" altLang="en-US" sz="2800" dirty="0"/>
              <a:t>　　企業の意識変化（内</a:t>
            </a:r>
            <a:r>
              <a:rPr lang="en-US" altLang="ja-JP" sz="2800" dirty="0"/>
              <a:t>82→43</a:t>
            </a:r>
            <a:r>
              <a:rPr lang="ja-JP" altLang="en-US" sz="2800" dirty="0"/>
              <a:t>％、自己責任</a:t>
            </a:r>
            <a:r>
              <a:rPr lang="en-US" altLang="ja-JP" sz="2800" dirty="0"/>
              <a:t>15→55</a:t>
            </a:r>
            <a:r>
              <a:rPr lang="ja-JP" altLang="en-US" sz="2800" dirty="0"/>
              <a:t>％</a:t>
            </a:r>
            <a:r>
              <a:rPr lang="en-US" altLang="ja-JP" sz="2800" dirty="0"/>
              <a:t>)</a:t>
            </a:r>
          </a:p>
          <a:p>
            <a:pPr>
              <a:lnSpc>
                <a:spcPct val="80000"/>
              </a:lnSpc>
            </a:pPr>
            <a:r>
              <a:rPr lang="ja-JP" altLang="en-US" sz="2800" dirty="0"/>
              <a:t>資格社会（２００を超える国家資格）</a:t>
            </a:r>
          </a:p>
          <a:p>
            <a:pPr>
              <a:lnSpc>
                <a:spcPct val="80000"/>
              </a:lnSpc>
              <a:buFontTx/>
              <a:buNone/>
            </a:pPr>
            <a:endParaRPr lang="en-US" altLang="ja-JP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資格を考える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ja-JP" altLang="en-US" dirty="0"/>
              <a:t>事前教育と試験（学校が存在）：品質保証</a:t>
            </a:r>
          </a:p>
          <a:p>
            <a:r>
              <a:rPr lang="ja-JP" altLang="en-US" dirty="0"/>
              <a:t>分化の進行（ブラックボックス化）</a:t>
            </a:r>
          </a:p>
          <a:p>
            <a:r>
              <a:rPr lang="ja-JP" altLang="en-US" dirty="0"/>
              <a:t>専門職の特権化・囲い込み（業務独占・名称独占）</a:t>
            </a:r>
          </a:p>
          <a:p>
            <a:pPr>
              <a:buFontTx/>
              <a:buNone/>
            </a:pPr>
            <a:r>
              <a:rPr lang="ja-JP" altLang="en-US" dirty="0"/>
              <a:t>       ⇒ 人間の部分人間化</a:t>
            </a:r>
          </a:p>
          <a:p>
            <a:pPr>
              <a:buFontTx/>
              <a:buNone/>
            </a:pPr>
            <a:r>
              <a:rPr lang="ja-JP" altLang="en-US" dirty="0"/>
              <a:t>                      </a:t>
            </a:r>
            <a:r>
              <a:rPr lang="ja-JP" altLang="en-US" dirty="0" smtClean="0"/>
              <a:t>⇧</a:t>
            </a:r>
            <a:endParaRPr lang="ja-JP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資格社会の外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全面的労働への希求  伝統工芸士・楽器制作マイスター</a:t>
            </a:r>
          </a:p>
          <a:p>
            <a:r>
              <a:rPr kumimoji="1" lang="ja-JP" altLang="en-US" dirty="0" smtClean="0"/>
              <a:t>学校の資格付与機能</a:t>
            </a:r>
          </a:p>
          <a:p>
            <a:pPr lvl="1"/>
            <a:r>
              <a:rPr lang="ja-JP" altLang="en-US" dirty="0" smtClean="0"/>
              <a:t>中卒可の就職</a:t>
            </a:r>
          </a:p>
          <a:p>
            <a:pPr lvl="1"/>
            <a:r>
              <a:rPr kumimoji="1" lang="ja-JP" altLang="en-US" dirty="0" smtClean="0"/>
              <a:t>イリイッチの徹底的独占概念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先進国の労働力形成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ＰＩＳＡは何故行われ、何をめざしているか</a:t>
            </a:r>
          </a:p>
          <a:p>
            <a:r>
              <a:rPr lang="ja-JP" altLang="en-US" smtClean="0"/>
              <a:t>あらゆる人の能力を</a:t>
            </a:r>
            <a:r>
              <a:rPr lang="ja-JP" altLang="en-US"/>
              <a:t>どのよう</a:t>
            </a:r>
            <a:r>
              <a:rPr lang="ja-JP" altLang="en-US" smtClean="0"/>
              <a:t>に活用</a:t>
            </a:r>
            <a:r>
              <a:rPr lang="ja-JP" altLang="en-US"/>
              <a:t>するか</a:t>
            </a:r>
            <a:endParaRPr kumimoji="1" lang="ja-JP" alt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263</TotalTime>
  <Words>304</Words>
  <Application>Microsoft Office PowerPoint</Application>
  <PresentationFormat>画面に合わせる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労働と教育・発達</vt:lpstr>
      <vt:lpstr>志望を決められない学生</vt:lpstr>
      <vt:lpstr>労働と教育の問題軸</vt:lpstr>
      <vt:lpstr>教育と労働の関わりの特質</vt:lpstr>
      <vt:lpstr>資格を考える</vt:lpstr>
      <vt:lpstr>資格社会の外</vt:lpstr>
      <vt:lpstr>先進国の労働力形成</vt:lpstr>
    </vt:vector>
  </TitlesOfParts>
  <Company>bunkyo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労働と教育・発達</dc:title>
  <dc:creator>wakei</dc:creator>
  <cp:lastModifiedBy>wakei</cp:lastModifiedBy>
  <cp:revision>29</cp:revision>
  <dcterms:created xsi:type="dcterms:W3CDTF">2010-06-10T08:33:17Z</dcterms:created>
  <dcterms:modified xsi:type="dcterms:W3CDTF">2014-06-13T11:43:05Z</dcterms:modified>
</cp:coreProperties>
</file>