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  <p:sldId id="258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5B277-2B9D-4281-9C53-C116899ED45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B3621-DA0A-459A-8259-E8C44558CC4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66D6E-3D45-49CA-9C06-0479BF26E46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D928B-FC6B-4A92-8555-2A88A72189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935A-5EAD-461A-ABB8-FAEEE3EE9E9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9082B-680D-40AC-BFC5-DC9CFE9402A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26E94-9647-43CC-9CCE-D7C407A708F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A0214-D55F-4395-A875-8280018B5DC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A211D-9BFA-40ED-973B-97F16508600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899BD-B09B-4700-836E-CCF61D0370F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17684-15AE-4641-8605-9C5F7C51F8C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35A21A-2DEB-4383-9382-AAC698A7E68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全入時代の大学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大学が提供するべきものは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全入とは何か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進学希望者より大学定員が多い</a:t>
            </a:r>
            <a:r>
              <a:rPr lang="ja-JP" altLang="en-US" dirty="0" smtClean="0"/>
              <a:t>状態</a:t>
            </a:r>
          </a:p>
          <a:p>
            <a:pPr lvl="1"/>
            <a:r>
              <a:rPr lang="ja-JP" altLang="en-US" dirty="0" smtClean="0"/>
              <a:t>定員を超えて取る分、浪人する分、定員割れ</a:t>
            </a:r>
          </a:p>
          <a:p>
            <a:r>
              <a:rPr lang="ja-JP" altLang="en-US" dirty="0" smtClean="0"/>
              <a:t>大学の推移　聖俗の管理者養成→科学技術者養成（１９世紀）→大衆教育（２０世紀後半）</a:t>
            </a:r>
          </a:p>
          <a:p>
            <a:r>
              <a:rPr lang="ja-JP" altLang="en-US" dirty="0" smtClean="0"/>
              <a:t>何故「全入」時代となったか</a:t>
            </a:r>
          </a:p>
          <a:p>
            <a:pPr lvl="1"/>
            <a:r>
              <a:rPr lang="ja-JP" altLang="en-US" dirty="0" smtClean="0"/>
              <a:t>２度のベビーブームによる大学増設（その後も継続）</a:t>
            </a:r>
          </a:p>
          <a:p>
            <a:pPr lvl="1"/>
            <a:r>
              <a:rPr lang="ja-JP" altLang="en-US" dirty="0" smtClean="0"/>
              <a:t>少子化による希望者の減少</a:t>
            </a:r>
          </a:p>
          <a:p>
            <a:r>
              <a:rPr lang="ja-JP" altLang="en-US" dirty="0" smtClean="0"/>
              <a:t>冬の時代（経営危機）→様々な取り組み</a:t>
            </a:r>
            <a:endParaRPr lang="ja-JP" altLang="en-US" dirty="0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大学・大学院政策の変化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文部省は初等・中等教育政策が中心だった</a:t>
            </a:r>
          </a:p>
          <a:p>
            <a:r>
              <a:rPr lang="en-US" altLang="ja-JP" dirty="0" smtClean="0"/>
              <a:t>2001</a:t>
            </a:r>
            <a:r>
              <a:rPr lang="ja-JP" altLang="en-US" dirty="0" smtClean="0"/>
              <a:t>年、科学技術庁と統合→文部科学省、大学政策にシフトを移す。</a:t>
            </a:r>
          </a:p>
          <a:p>
            <a:pPr lvl="1"/>
            <a:r>
              <a:rPr kumimoji="1" lang="ja-JP" altLang="en-US" dirty="0" smtClean="0"/>
              <a:t>国際ランクの上昇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研究競争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若手研究者対策</a:t>
            </a:r>
            <a:r>
              <a:rPr lang="en-US" altLang="ja-JP" dirty="0" smtClean="0"/>
              <a:t>(</a:t>
            </a:r>
            <a:r>
              <a:rPr lang="ja-JP" altLang="en-US" dirty="0" smtClean="0"/>
              <a:t>ポスドク・</a:t>
            </a:r>
            <a:r>
              <a:rPr lang="en-US" altLang="ja-JP" dirty="0" smtClean="0"/>
              <a:t>GCOE</a:t>
            </a:r>
            <a:r>
              <a:rPr lang="ja-JP" altLang="en-US" dirty="0" smtClean="0"/>
              <a:t>・博士量産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外部評価</a:t>
            </a:r>
          </a:p>
          <a:p>
            <a:pPr lvl="1"/>
            <a:r>
              <a:rPr lang="en-US" altLang="ja-JP" dirty="0" smtClean="0"/>
              <a:t>F</a:t>
            </a:r>
            <a:r>
              <a:rPr lang="ja-JP" altLang="en-US" dirty="0" smtClean="0"/>
              <a:t>大学対策</a:t>
            </a:r>
            <a:r>
              <a:rPr lang="en-US" altLang="ja-JP" dirty="0" smtClean="0"/>
              <a:t>(</a:t>
            </a:r>
            <a:r>
              <a:rPr lang="ja-JP" altLang="en-US" dirty="0" smtClean="0"/>
              <a:t>新入生教育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大学の自由度は？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ＳＴＡＰ細胞問題で浮き彫りにされた「学位論文」問題を考えてみよう。</a:t>
            </a:r>
          </a:p>
          <a:p>
            <a:r>
              <a:rPr kumimoji="1" lang="ja-JP" altLang="en-US" dirty="0" smtClean="0"/>
              <a:t>以前（＊＊博士）学位認定は厳格（ドイツの教授就任論文に相当）</a:t>
            </a:r>
          </a:p>
          <a:p>
            <a:pPr lvl="1"/>
            <a:r>
              <a:rPr lang="ja-JP" altLang="en-US" dirty="0" smtClean="0"/>
              <a:t>学術博士に移行、多数生まれるような政策的誘導（外国からの批判がひとつの理由）</a:t>
            </a:r>
          </a:p>
          <a:p>
            <a:pPr lvl="1"/>
            <a:r>
              <a:rPr kumimoji="1" lang="ja-JP" altLang="en-US" dirty="0" smtClean="0"/>
              <a:t>学位取得者の出ない博士課程に行政的介入</a:t>
            </a:r>
          </a:p>
          <a:p>
            <a:pPr lvl="1"/>
            <a:r>
              <a:rPr lang="ja-JP" altLang="en-US" dirty="0" smtClean="0"/>
              <a:t>早稲田大学での安易な学位乱発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大学の格差化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東大の支出総額　平成２３年　約</a:t>
            </a:r>
            <a:r>
              <a:rPr kumimoji="1" lang="en-US" altLang="ja-JP" dirty="0" smtClean="0"/>
              <a:t>2400</a:t>
            </a:r>
            <a:r>
              <a:rPr kumimoji="1" lang="ja-JP" altLang="en-US" dirty="0" smtClean="0"/>
              <a:t>億</a:t>
            </a:r>
          </a:p>
          <a:p>
            <a:r>
              <a:rPr lang="en-US" altLang="ja-JP" dirty="0" smtClean="0"/>
              <a:t>24</a:t>
            </a:r>
            <a:r>
              <a:rPr lang="ja-JP" altLang="en-US" dirty="0" smtClean="0"/>
              <a:t>年の予算内訳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pic>
        <p:nvPicPr>
          <p:cNvPr id="1026" name="Picture 2" descr="C:\Users\wakei\Pictures\yosan_h24_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4255" y="2852936"/>
            <a:ext cx="3545009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大学格差化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文教大学予算</a:t>
            </a:r>
            <a:endParaRPr kumimoji="1" lang="ja-JP" altLang="en-US" dirty="0"/>
          </a:p>
        </p:txBody>
      </p:sp>
      <p:pic>
        <p:nvPicPr>
          <p:cNvPr id="2050" name="Picture 2" descr="L:\2014jugyo\教育行政学\文教大学予算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8374063" cy="4352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大学生き残り策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生き残り策　ホテルのような寮・合併・ファッションビューティーコース・資格・授業料免除・補習教育・インターネット大学・インターンシップ</a:t>
            </a:r>
          </a:p>
          <a:p>
            <a:r>
              <a:rPr lang="ja-JP" altLang="en-US" dirty="0" smtClean="0"/>
              <a:t>ＮＨＫの放映「白熱教室」が何故人気だったのか</a:t>
            </a:r>
            <a:endParaRPr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考える課題（例）</a:t>
            </a:r>
            <a:endParaRPr lang="ja-JP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大学では何を身</a:t>
            </a:r>
            <a:r>
              <a:rPr lang="ja-JP" altLang="en-US" dirty="0"/>
              <a:t>に</a:t>
            </a:r>
            <a:r>
              <a:rPr lang="ja-JP" altLang="en-US" dirty="0" smtClean="0"/>
              <a:t>つけるのか</a:t>
            </a:r>
          </a:p>
          <a:p>
            <a:r>
              <a:rPr lang="ja-JP" altLang="en-US" dirty="0" smtClean="0"/>
              <a:t>高等教育（高度な専門教育）は、どの位拡大するのがよいのか。</a:t>
            </a:r>
          </a:p>
          <a:p>
            <a:r>
              <a:rPr lang="ja-JP" altLang="en-US" dirty="0" smtClean="0"/>
              <a:t>選抜はどのように</a:t>
            </a:r>
          </a:p>
          <a:p>
            <a:r>
              <a:rPr lang="ja-JP" altLang="en-US" smtClean="0"/>
              <a:t>大学の多様化は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237</Words>
  <Application>Microsoft Office PowerPoint</Application>
  <PresentationFormat>画面に合わせる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標準デザイン</vt:lpstr>
      <vt:lpstr>全入時代の大学</vt:lpstr>
      <vt:lpstr>全入とは何か</vt:lpstr>
      <vt:lpstr>大学・大学院政策の変化</vt:lpstr>
      <vt:lpstr>　大学の自由度は？</vt:lpstr>
      <vt:lpstr>大学の格差化1</vt:lpstr>
      <vt:lpstr>大学格差化2</vt:lpstr>
      <vt:lpstr>大学生き残り策</vt:lpstr>
      <vt:lpstr>考える課題（例）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全入時代の大学</dc:title>
  <dc:creator>wakei</dc:creator>
  <cp:lastModifiedBy>wakei</cp:lastModifiedBy>
  <cp:revision>9</cp:revision>
  <dcterms:created xsi:type="dcterms:W3CDTF">2009-05-28T21:24:16Z</dcterms:created>
  <dcterms:modified xsi:type="dcterms:W3CDTF">2014-06-06T12:39:13Z</dcterms:modified>
</cp:coreProperties>
</file>