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59" r:id="rId6"/>
    <p:sldId id="262" r:id="rId7"/>
    <p:sldId id="263" r:id="rId8"/>
    <p:sldId id="260" r:id="rId9"/>
    <p:sldId id="261" r:id="rId10"/>
    <p:sldId id="257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85573-68C8-4080-B32B-3885BF7EAEA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F5126-972D-46FC-B78A-B6D0550E164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0DBFA-BF9C-4F2F-80A5-9EC61BC7C5B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4A879-4D57-490E-9756-AC44A3D7234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9E687-5B19-4AEA-950F-08BF598F6E6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97829-72D2-4304-AD12-44D97362FFB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F21A7-08AA-4A02-8CE9-5B1352F85A2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8E0EF-9FEA-4CE0-B756-E7F935075C2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0C1A7-E06C-4D8E-9D20-D1F259090E2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067F5-09C2-4C0F-8900-640E13E6492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A934A-5008-4A5A-9776-72C858142BC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E472AA-8605-45D1-B663-EC55E9DE461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女子高校生監禁殺人事件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人間的に育つ基盤とは何か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考えるべきこと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何故人間性を</a:t>
            </a:r>
            <a:r>
              <a:rPr lang="ja-JP" altLang="en-US" dirty="0"/>
              <a:t>喪失した</a:t>
            </a:r>
            <a:r>
              <a:rPr lang="ja-JP" altLang="en-US" dirty="0" smtClean="0"/>
              <a:t>か　家庭・学校・地域</a:t>
            </a:r>
            <a:endParaRPr lang="ja-JP" altLang="en-US" dirty="0"/>
          </a:p>
          <a:p>
            <a:r>
              <a:rPr lang="ja-JP" altLang="en-US" dirty="0" smtClean="0"/>
              <a:t>認識と通報　</a:t>
            </a:r>
          </a:p>
          <a:p>
            <a:pPr lvl="1"/>
            <a:r>
              <a:rPr lang="ja-JP" altLang="en-US" dirty="0" smtClean="0"/>
              <a:t>正確に知る仲間・異常を感知していた近隣住民・知らなかった親（ｃｆ　ヴェンロー事件）</a:t>
            </a:r>
            <a:endParaRPr lang="ja-JP" altLang="en-US" dirty="0"/>
          </a:p>
          <a:p>
            <a:r>
              <a:rPr lang="ja-JP" altLang="en-US" dirty="0" smtClean="0"/>
              <a:t>刑罰は妥当だったか　出所後の再犯は何故</a:t>
            </a:r>
          </a:p>
          <a:p>
            <a:pPr lvl="1"/>
            <a:r>
              <a:rPr lang="ja-JP" altLang="en-US" dirty="0" smtClean="0"/>
              <a:t>刑罰の甘さか社会の受け入れ不備か・更生とは</a:t>
            </a:r>
          </a:p>
          <a:p>
            <a:r>
              <a:rPr lang="ja-JP" altLang="en-US" dirty="0" smtClean="0"/>
              <a:t>メディア</a:t>
            </a:r>
            <a:r>
              <a:rPr lang="ja-JP" altLang="en-US" dirty="0"/>
              <a:t>と犯罪の</a:t>
            </a:r>
            <a:r>
              <a:rPr lang="ja-JP" altLang="en-US" dirty="0" smtClean="0"/>
              <a:t>関係（新潟監禁事件）</a:t>
            </a:r>
            <a:endParaRPr lang="ja-JP" altLang="en-US" dirty="0"/>
          </a:p>
          <a:p>
            <a:r>
              <a:rPr lang="ja-JP" altLang="en-US" dirty="0" smtClean="0"/>
              <a:t>ニート</a:t>
            </a:r>
            <a:r>
              <a:rPr lang="ja-JP" altLang="en-US" dirty="0"/>
              <a:t>と義務</a:t>
            </a:r>
            <a:r>
              <a:rPr lang="ja-JP" altLang="en-US" dirty="0" smtClean="0"/>
              <a:t>教育（全員中途退学）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事件の前に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地域</a:t>
            </a:r>
            <a:r>
              <a:rPr lang="ja-JP" altLang="en-US" dirty="0"/>
              <a:t>共同体における成長（７歳以上は大人）</a:t>
            </a:r>
          </a:p>
          <a:p>
            <a:r>
              <a:rPr lang="ja-JP" altLang="en-US" dirty="0"/>
              <a:t>産業革命　⇒　共同体の崩壊</a:t>
            </a:r>
          </a:p>
          <a:p>
            <a:r>
              <a:rPr lang="ja-JP" altLang="en-US" dirty="0"/>
              <a:t>パターナリズムの登場（少年の保護・国の代替）</a:t>
            </a:r>
          </a:p>
          <a:p>
            <a:r>
              <a:rPr lang="ja-JP" altLang="en-US" dirty="0"/>
              <a:t>保護機関の機能不全　⇒　凶悪犯罪</a:t>
            </a:r>
          </a:p>
          <a:p>
            <a:r>
              <a:rPr lang="ja-JP" altLang="en-US" dirty="0"/>
              <a:t>自己責任論の登場（権利と義務）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事件の概要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１９８８年１１月　バイトから夜帰宅途中の女子高校生（３年生）が、自転車でぶつけられ（Ｂの役割）、助けと見せかけたＡがバイクに乗せてラブホテルに。その後Ｃの部屋につれていって、４０日間監禁、強姦・暴行を繰り返して死亡させた、死体をドラム缶にコンクリート詰めして遺棄。別件の婦女暴行事件での逮捕時に自白して発覚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事件が与えた衝撃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非人間的な残虐さ</a:t>
            </a:r>
          </a:p>
          <a:p>
            <a:r>
              <a:rPr lang="ja-JP" altLang="en-US" dirty="0" smtClean="0"/>
              <a:t>両親の在宅</a:t>
            </a:r>
            <a:r>
              <a:rPr lang="ja-JP" altLang="en-US" dirty="0" smtClean="0"/>
              <a:t>して</a:t>
            </a:r>
            <a:r>
              <a:rPr lang="ja-JP" altLang="en-US" dirty="0" smtClean="0"/>
              <a:t>いる家</a:t>
            </a:r>
            <a:r>
              <a:rPr lang="ja-JP" altLang="en-US" dirty="0" smtClean="0"/>
              <a:t>で</a:t>
            </a:r>
            <a:r>
              <a:rPr lang="ja-JP" altLang="en-US" dirty="0" smtClean="0"/>
              <a:t>の４０日もの監禁</a:t>
            </a:r>
          </a:p>
          <a:p>
            <a:r>
              <a:rPr kumimoji="1" lang="ja-JP" altLang="en-US" dirty="0" smtClean="0"/>
              <a:t>その事実を知らなかったとする両親</a:t>
            </a:r>
          </a:p>
          <a:p>
            <a:r>
              <a:rPr lang="ja-JP" altLang="en-US" dirty="0" smtClean="0"/>
              <a:t>異常を知りながら通報する</a:t>
            </a:r>
            <a:r>
              <a:rPr lang="ja-JP" altLang="en-US" dirty="0" smtClean="0"/>
              <a:t>ことの</a:t>
            </a:r>
            <a:r>
              <a:rPr lang="ja-JP" altLang="en-US" dirty="0" smtClean="0"/>
              <a:t>ない近所</a:t>
            </a:r>
          </a:p>
          <a:p>
            <a:r>
              <a:rPr kumimoji="1" lang="ja-JP" altLang="en-US" dirty="0" smtClean="0"/>
              <a:t>２０名以上</a:t>
            </a:r>
            <a:r>
              <a:rPr kumimoji="1" lang="ja-JP" altLang="en-US" dirty="0" smtClean="0"/>
              <a:t>も</a:t>
            </a:r>
            <a:r>
              <a:rPr kumimoji="1" lang="ja-JP" altLang="en-US" dirty="0" smtClean="0"/>
              <a:t>の共犯の少年たちと、噂で知る１００名の少年の存在。</a:t>
            </a:r>
          </a:p>
          <a:p>
            <a:r>
              <a:rPr lang="ja-JP" altLang="en-US" dirty="0" smtClean="0"/>
              <a:t>常軌を逸したメディアの</a:t>
            </a:r>
            <a:r>
              <a:rPr lang="ja-JP" altLang="en-US" dirty="0" smtClean="0"/>
              <a:t>報道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少年たち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全員が崩壊</a:t>
            </a:r>
            <a:r>
              <a:rPr lang="ja-JP" altLang="en-US" dirty="0" smtClean="0"/>
              <a:t>家庭・高校中退</a:t>
            </a:r>
            <a:endParaRPr lang="ja-JP" altLang="en-US" dirty="0" smtClean="0"/>
          </a:p>
          <a:p>
            <a:r>
              <a:rPr lang="ja-JP" altLang="en-US" dirty="0" smtClean="0"/>
              <a:t>Ａ</a:t>
            </a:r>
            <a:r>
              <a:rPr lang="ja-JP" altLang="en-US" dirty="0"/>
              <a:t>　</a:t>
            </a:r>
            <a:r>
              <a:rPr lang="ja-JP" altLang="en-US" dirty="0" smtClean="0"/>
              <a:t>父親愛人宅・母親ピアノ</a:t>
            </a:r>
            <a:r>
              <a:rPr lang="ja-JP" altLang="en-US" dirty="0" smtClean="0"/>
              <a:t>教師</a:t>
            </a:r>
          </a:p>
          <a:p>
            <a:pPr lvl="1"/>
            <a:r>
              <a:rPr lang="ja-JP" altLang="en-US" dirty="0" smtClean="0"/>
              <a:t>小学校</a:t>
            </a:r>
            <a:r>
              <a:rPr lang="ja-JP" altLang="en-US" dirty="0" smtClean="0"/>
              <a:t>　大金をＡ</a:t>
            </a:r>
            <a:r>
              <a:rPr lang="ja-JP" altLang="en-US" dirty="0" smtClean="0"/>
              <a:t>に。</a:t>
            </a:r>
            <a:r>
              <a:rPr kumimoji="1" lang="ja-JP" altLang="en-US" dirty="0" smtClean="0"/>
              <a:t>小学校</a:t>
            </a:r>
            <a:r>
              <a:rPr kumimoji="1" lang="ja-JP" altLang="en-US" dirty="0" smtClean="0"/>
              <a:t>から荒れ（愛情不足）　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中学</a:t>
            </a:r>
            <a:r>
              <a:rPr kumimoji="1" lang="ja-JP" altLang="en-US" dirty="0" smtClean="0"/>
              <a:t>時代柔道</a:t>
            </a:r>
            <a:r>
              <a:rPr kumimoji="1" lang="ja-JP" altLang="en-US" dirty="0" smtClean="0"/>
              <a:t>選手（都大会２位）</a:t>
            </a:r>
            <a:r>
              <a:rPr kumimoji="1" lang="ja-JP" altLang="en-US" dirty="0" smtClean="0"/>
              <a:t>　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柔道で進学。</a:t>
            </a:r>
            <a:r>
              <a:rPr kumimoji="1" lang="ja-JP" altLang="en-US" dirty="0" smtClean="0"/>
              <a:t>高校</a:t>
            </a:r>
            <a:r>
              <a:rPr kumimoji="1" lang="ja-JP" altLang="en-US" dirty="0" smtClean="0"/>
              <a:t>しごきで退学　</a:t>
            </a:r>
            <a:endParaRPr kumimoji="1" lang="ja-JP" altLang="en-US" dirty="0" smtClean="0"/>
          </a:p>
          <a:p>
            <a:r>
              <a:rPr kumimoji="1" lang="ja-JP" altLang="en-US" dirty="0" smtClean="0"/>
              <a:t>暴力団</a:t>
            </a:r>
            <a:r>
              <a:rPr kumimoji="1" lang="ja-JP" altLang="en-US" dirty="0" smtClean="0"/>
              <a:t>の下部　</a:t>
            </a:r>
            <a:r>
              <a:rPr kumimoji="1" lang="ja-JP" altLang="en-US" dirty="0" smtClean="0"/>
              <a:t>事件の首謀者</a:t>
            </a:r>
          </a:p>
          <a:p>
            <a:r>
              <a:rPr lang="ja-JP" altLang="en-US" dirty="0" smtClean="0"/>
              <a:t>出所後、働いていたが前科が知られ解雇</a:t>
            </a:r>
            <a:endParaRPr kumimoji="1" lang="ja-JP" altLang="en-US" dirty="0" smtClean="0"/>
          </a:p>
          <a:p>
            <a:r>
              <a:rPr kumimoji="1" lang="ja-JP" altLang="en-US" dirty="0" err="1" smtClean="0"/>
              <a:t>おれ</a:t>
            </a:r>
            <a:r>
              <a:rPr kumimoji="1" lang="ja-JP" altLang="en-US" dirty="0" err="1" smtClean="0"/>
              <a:t>おれ</a:t>
            </a:r>
            <a:r>
              <a:rPr kumimoji="1" lang="ja-JP" altLang="en-US" dirty="0" smtClean="0"/>
              <a:t>詐欺で</a:t>
            </a:r>
            <a:r>
              <a:rPr kumimoji="1" lang="ja-JP" altLang="en-US" dirty="0" smtClean="0"/>
              <a:t>逮捕（不起訴）</a:t>
            </a:r>
          </a:p>
          <a:p>
            <a:pPr>
              <a:buNone/>
            </a:pPr>
            <a:endParaRPr kumimoji="1" lang="ja-JP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少年たち２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Ｂ　サブリーダー　もっとも非人間的とも　（善意の人の申し出で養子名字変更</a:t>
            </a:r>
            <a:r>
              <a:rPr lang="ja-JP" altLang="en-US" dirty="0" smtClean="0"/>
              <a:t>）</a:t>
            </a:r>
          </a:p>
          <a:p>
            <a:pPr lvl="1"/>
            <a:r>
              <a:rPr kumimoji="1" lang="ja-JP" altLang="en-US" dirty="0" smtClean="0"/>
              <a:t>裁判中</a:t>
            </a:r>
            <a:r>
              <a:rPr lang="ja-JP" altLang="en-US" dirty="0" smtClean="0"/>
              <a:t>、被害者を人と思わなかったと述べる</a:t>
            </a:r>
          </a:p>
          <a:p>
            <a:pPr lvl="1"/>
            <a:r>
              <a:rPr kumimoji="1" lang="ja-JP" altLang="en-US" dirty="0" smtClean="0"/>
              <a:t>出所後</a:t>
            </a:r>
            <a:r>
              <a:rPr kumimoji="1" lang="ja-JP" altLang="en-US" dirty="0" smtClean="0"/>
              <a:t>、暴行事件を起こして服役</a:t>
            </a:r>
          </a:p>
          <a:p>
            <a:r>
              <a:rPr lang="ja-JP" altLang="en-US" dirty="0" smtClean="0"/>
              <a:t>Ｄ　父親事故死・母と姉に育てられる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少年たち３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Ｃ　自身の部屋で監禁</a:t>
            </a:r>
          </a:p>
          <a:p>
            <a:r>
              <a:rPr lang="ja-JP" altLang="en-US" dirty="0" smtClean="0"/>
              <a:t>４</a:t>
            </a:r>
            <a:r>
              <a:rPr lang="ja-JP" altLang="en-US" dirty="0" smtClean="0"/>
              <a:t>人中唯一両親と生活</a:t>
            </a:r>
          </a:p>
          <a:p>
            <a:pPr lvl="1"/>
            <a:r>
              <a:rPr kumimoji="1" lang="ja-JP" altLang="en-US" dirty="0" smtClean="0"/>
              <a:t>共</a:t>
            </a:r>
            <a:r>
              <a:rPr kumimoji="1" lang="ja-JP" altLang="en-US" dirty="0" smtClean="0"/>
              <a:t>働きで教育熱心な親</a:t>
            </a:r>
          </a:p>
          <a:p>
            <a:pPr lvl="1"/>
            <a:r>
              <a:rPr lang="ja-JP" altLang="en-US" dirty="0" smtClean="0"/>
              <a:t>過酷</a:t>
            </a:r>
            <a:r>
              <a:rPr lang="ja-JP" altLang="en-US" dirty="0" smtClean="0"/>
              <a:t>な家事分担</a:t>
            </a:r>
          </a:p>
          <a:p>
            <a:r>
              <a:rPr kumimoji="1" lang="ja-JP" altLang="en-US" dirty="0" smtClean="0"/>
              <a:t>少年野球で</a:t>
            </a:r>
            <a:r>
              <a:rPr kumimoji="1" lang="ja-JP" altLang="en-US" dirty="0" smtClean="0"/>
              <a:t>活躍</a:t>
            </a:r>
            <a:r>
              <a:rPr kumimoji="1" lang="ja-JP" altLang="en-US" dirty="0" smtClean="0"/>
              <a:t>、中学時代はバスケットに挫折</a:t>
            </a:r>
          </a:p>
          <a:p>
            <a:r>
              <a:rPr lang="ja-JP" altLang="en-US" dirty="0" smtClean="0"/>
              <a:t>高校も</a:t>
            </a:r>
            <a:r>
              <a:rPr lang="ja-JP" altLang="en-US" dirty="0" smtClean="0"/>
              <a:t>ついて</a:t>
            </a:r>
            <a:r>
              <a:rPr lang="ja-JP" altLang="en-US" dirty="0" smtClean="0"/>
              <a:t>いけず退学</a:t>
            </a:r>
          </a:p>
          <a:p>
            <a:r>
              <a:rPr kumimoji="1" lang="ja-JP" altLang="en-US" dirty="0" smtClean="0"/>
              <a:t>中学時代から激しい家庭内</a:t>
            </a:r>
            <a:r>
              <a:rPr kumimoji="1" lang="ja-JP" altLang="en-US" dirty="0" smtClean="0"/>
              <a:t>暴力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４人が同時期に同じ中学</a:t>
            </a:r>
          </a:p>
          <a:p>
            <a:pPr lvl="1"/>
            <a:r>
              <a:rPr kumimoji="1" lang="ja-JP" altLang="en-US" dirty="0" smtClean="0"/>
              <a:t>他の時期にも卒業生の犯罪者</a:t>
            </a:r>
          </a:p>
          <a:p>
            <a:r>
              <a:rPr kumimoji="1" lang="ja-JP" altLang="en-US" dirty="0" smtClean="0"/>
              <a:t>文部省指定生徒指導総合推進校</a:t>
            </a:r>
          </a:p>
          <a:p>
            <a:pPr lvl="1"/>
            <a:r>
              <a:rPr lang="ja-JP" altLang="en-US" dirty="0" smtClean="0"/>
              <a:t>秩序のある進学率のよい学校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い</a:t>
            </a:r>
            <a:r>
              <a:rPr lang="ja-JP" altLang="en-US" dirty="0" smtClean="0"/>
              <a:t>う</a:t>
            </a:r>
            <a:r>
              <a:rPr lang="ja-JP" altLang="en-US" dirty="0" smtClean="0"/>
              <a:t>評判</a:t>
            </a:r>
          </a:p>
          <a:p>
            <a:pPr lvl="1"/>
            <a:r>
              <a:rPr kumimoji="1" lang="ja-JP" altLang="en-US" dirty="0" smtClean="0"/>
              <a:t>しかし</a:t>
            </a:r>
            <a:r>
              <a:rPr kumimoji="1" lang="ja-JP" altLang="en-US" dirty="0" smtClean="0"/>
              <a:t>、体罰が横行</a:t>
            </a:r>
            <a:r>
              <a:rPr kumimoji="1" lang="ja-JP" altLang="en-US" dirty="0" smtClean="0"/>
              <a:t>して</a:t>
            </a:r>
            <a:r>
              <a:rPr kumimoji="1" lang="ja-JP" altLang="en-US" dirty="0" smtClean="0"/>
              <a:t>いた</a:t>
            </a:r>
          </a:p>
          <a:p>
            <a:r>
              <a:rPr lang="ja-JP" altLang="en-US" dirty="0" smtClean="0"/>
              <a:t>中退させた</a:t>
            </a:r>
            <a:r>
              <a:rPr lang="ja-JP" altLang="en-US" dirty="0" smtClean="0"/>
              <a:t>高校　</a:t>
            </a:r>
            <a:r>
              <a:rPr lang="ja-JP" altLang="en-US" dirty="0" smtClean="0"/>
              <a:t>みえない指導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地域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田園地帯から、急速に宅地化された新興住宅地・</a:t>
            </a:r>
            <a:r>
              <a:rPr lang="ja-JP" altLang="en-US" dirty="0" smtClean="0"/>
              <a:t>ぎりぎりに建てられた建売住宅</a:t>
            </a:r>
          </a:p>
          <a:p>
            <a:pPr lvl="1"/>
            <a:r>
              <a:rPr lang="ja-JP" altLang="en-US" dirty="0" smtClean="0"/>
              <a:t>薄い人間関係</a:t>
            </a:r>
          </a:p>
          <a:p>
            <a:pPr lvl="1"/>
            <a:r>
              <a:rPr kumimoji="1" lang="ja-JP" altLang="en-US" dirty="0" smtClean="0"/>
              <a:t>喧騒を</a:t>
            </a:r>
            <a:r>
              <a:rPr kumimoji="1" lang="ja-JP" altLang="en-US" dirty="0" smtClean="0"/>
              <a:t>聞いて</a:t>
            </a:r>
            <a:r>
              <a:rPr kumimoji="1" lang="ja-JP" altLang="en-US" dirty="0" smtClean="0"/>
              <a:t>いた</a:t>
            </a:r>
            <a:r>
              <a:rPr kumimoji="1" lang="ja-JP" altLang="en-US" dirty="0" smtClean="0"/>
              <a:t>のに</a:t>
            </a:r>
            <a:r>
              <a:rPr kumimoji="1" lang="ja-JP" altLang="en-US" dirty="0" smtClean="0"/>
              <a:t>、忠告・相談・警察届け出などなし</a:t>
            </a:r>
          </a:p>
          <a:p>
            <a:r>
              <a:rPr lang="ja-JP" altLang="en-US" smtClean="0"/>
              <a:t>暴力団のリクルート</a:t>
            </a:r>
            <a:r>
              <a:rPr lang="ja-JP" altLang="en-US" smtClean="0"/>
              <a:t>活動</a:t>
            </a:r>
            <a:endParaRPr kumimoji="1" lang="ja-JP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203</Words>
  <Application>Microsoft Office PowerPoint</Application>
  <PresentationFormat>画面に合わせる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標準デザイン</vt:lpstr>
      <vt:lpstr>女子高校生監禁殺人事件</vt:lpstr>
      <vt:lpstr>事件の前に</vt:lpstr>
      <vt:lpstr>事件の概要</vt:lpstr>
      <vt:lpstr>事件が与えた衝撃</vt:lpstr>
      <vt:lpstr>少年たち</vt:lpstr>
      <vt:lpstr>少年たち２</vt:lpstr>
      <vt:lpstr>少年たち３</vt:lpstr>
      <vt:lpstr>学校</vt:lpstr>
      <vt:lpstr>地域</vt:lpstr>
      <vt:lpstr>考えるべきこと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女子高校生監禁殺人事件</dc:title>
  <dc:creator>wakei</dc:creator>
  <cp:lastModifiedBy>wakei</cp:lastModifiedBy>
  <cp:revision>28</cp:revision>
  <dcterms:created xsi:type="dcterms:W3CDTF">2011-06-02T23:26:57Z</dcterms:created>
  <dcterms:modified xsi:type="dcterms:W3CDTF">2014-05-23T08:52:35Z</dcterms:modified>
</cp:coreProperties>
</file>