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59" r:id="rId8"/>
    <p:sldId id="265" r:id="rId9"/>
    <p:sldId id="266" r:id="rId10"/>
    <p:sldId id="267" r:id="rId11"/>
    <p:sldId id="260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2C015-E863-4BFC-A041-C4C180E7B7F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85913-4AC4-4D9E-B462-BB9909D92E7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502D8-12E9-4A77-810E-2C814E0A4A5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6F115-C45A-45FB-A1A6-E8285784E81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B844B-0F3D-4268-8559-358D75D74F5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0E892-0503-4EEC-8527-DA87FCA9B53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5766E-0BEC-4B29-BA18-991E74A77CD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74655-39FC-45DE-AA50-49EDCE583D5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1E636-6366-4159-A51C-0461DCE4BD6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7C714-821D-4AC5-A126-0EDDB459B43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6187B-26F3-4469-91FC-00C403C02E9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FE5110-63C3-4ED4-8B1C-A6BD14BD3CB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家庭での問題・事件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開成・早稲田高等学院事件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経過３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52</a:t>
            </a:r>
            <a:r>
              <a:rPr lang="ja-JP" altLang="en-US" dirty="0" smtClean="0"/>
              <a:t>　母に暴力　精神科へ　「わがまま病である。」　電気ショック療法</a:t>
            </a:r>
          </a:p>
          <a:p>
            <a:r>
              <a:rPr lang="ja-JP" altLang="en-US" dirty="0" smtClean="0"/>
              <a:t>警察の忠告でなぐりたいだけなぐらせよ、というので荒川土手でなぐらせる。</a:t>
            </a:r>
          </a:p>
          <a:p>
            <a:r>
              <a:rPr lang="ja-JP" altLang="en-US" dirty="0" smtClean="0"/>
              <a:t>避難のためのアパ－トを借りる。父はそこで生活。</a:t>
            </a:r>
          </a:p>
          <a:p>
            <a:r>
              <a:rPr lang="ja-JP" altLang="en-US" dirty="0" smtClean="0"/>
              <a:t>精神科に入院（２日で母が出してしまう）</a:t>
            </a:r>
          </a:p>
          <a:p>
            <a:r>
              <a:rPr lang="en-US" altLang="ja-JP" dirty="0" smtClean="0"/>
              <a:t>10</a:t>
            </a:r>
            <a:r>
              <a:rPr lang="ja-JP" altLang="en-US" dirty="0" smtClean="0"/>
              <a:t>月　父、子が寝ている時に殺人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早稲田高等学院事件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受験の敗者と勝者（？）</a:t>
            </a:r>
          </a:p>
          <a:p>
            <a:r>
              <a:rPr lang="ja-JP" altLang="en-US"/>
              <a:t>エリートとは　（優生思想を考え直そう）</a:t>
            </a:r>
          </a:p>
          <a:p>
            <a:pPr>
              <a:buFontTx/>
              <a:buNone/>
            </a:pPr>
            <a:r>
              <a:rPr lang="ja-JP" altLang="en-US"/>
              <a:t>　　　遺書の問題</a:t>
            </a:r>
          </a:p>
          <a:p>
            <a:r>
              <a:rPr lang="ja-JP" altLang="en-US"/>
              <a:t>母子・祖母子関係</a:t>
            </a:r>
          </a:p>
          <a:p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有名な学者一家（裕福）祖父が帝大教授</a:t>
            </a:r>
          </a:p>
          <a:p>
            <a:r>
              <a:rPr lang="ja-JP" altLang="en-US" dirty="0" smtClean="0"/>
              <a:t>母は父祖の弟子と不本意な結婚（後離婚）</a:t>
            </a:r>
          </a:p>
          <a:p>
            <a:r>
              <a:rPr kumimoji="1" lang="ja-JP" altLang="en-US" dirty="0" smtClean="0"/>
              <a:t>和泉は祖父母に最初の男子→父母の過保護</a:t>
            </a:r>
          </a:p>
          <a:p>
            <a:r>
              <a:rPr lang="ja-JP" altLang="en-US" dirty="0" smtClean="0"/>
              <a:t>中学受験で失敗（スパルタ塾に通う）</a:t>
            </a:r>
          </a:p>
          <a:p>
            <a:r>
              <a:rPr kumimoji="1" lang="ja-JP" altLang="en-US" dirty="0" smtClean="0"/>
              <a:t>早稲田高等学院に入学</a:t>
            </a:r>
          </a:p>
          <a:p>
            <a:r>
              <a:rPr kumimoji="1" lang="ja-JP" altLang="en-US" dirty="0" smtClean="0"/>
              <a:t>祖父母と新築の同じ棟に同居（以前は別棟）</a:t>
            </a:r>
          </a:p>
          <a:p>
            <a:pPr lvl="1"/>
            <a:r>
              <a:rPr lang="ja-JP" altLang="en-US" dirty="0" smtClean="0"/>
              <a:t>和泉と祖母がとなりの部屋（壁にドア）</a:t>
            </a:r>
          </a:p>
          <a:p>
            <a:r>
              <a:rPr kumimoji="1" lang="ja-JP" altLang="en-US" dirty="0" smtClean="0"/>
              <a:t>殺人計画書（無差別殺人）→祖母殺害と自殺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遺書の「動機」部分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/>
              <a:t>　　　第一章　総括</a:t>
            </a:r>
          </a:p>
          <a:p>
            <a:r>
              <a:rPr lang="ja-JP" altLang="en-US" sz="2400" dirty="0"/>
              <a:t>　くわしいことは第二章で述べるが、私の今度の事件を起こした動機をまとめておく。</a:t>
            </a:r>
          </a:p>
          <a:p>
            <a:r>
              <a:rPr lang="ja-JP" altLang="en-US" sz="2400" dirty="0"/>
              <a:t>　１、エリートをねたむ貧相で無教養で下品で無神経で低能な大衆・劣等生どもが憎いから。そしてこういう馬鹿を一人でも減らすため。</a:t>
            </a:r>
          </a:p>
          <a:p>
            <a:r>
              <a:rPr lang="ja-JP" altLang="en-US" sz="2400" dirty="0"/>
              <a:t>　２、１の動機を大衆・劣等生に知らせて少しでも不愉快にさせるため。</a:t>
            </a:r>
          </a:p>
          <a:p>
            <a:r>
              <a:rPr lang="ja-JP" altLang="en-US" sz="2400" dirty="0"/>
              <a:t>　３、父親に殺されたあの開成高生に対して低能大衆がエリート憎さのあまりおこなったエリート批判に対するエリートからの報復攻撃。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620688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  <a:p>
            <a:r>
              <a:rPr lang="ja-JP" altLang="en-US" dirty="0"/>
              <a:t> 夏休み  　　　　　　決意</a:t>
            </a:r>
          </a:p>
          <a:p>
            <a:r>
              <a:rPr lang="ja-JP" altLang="en-US" dirty="0"/>
              <a:t> 二学期　　　　　　　１２月はじめ　計画変更</a:t>
            </a:r>
          </a:p>
          <a:p>
            <a:r>
              <a:rPr lang="ja-JP" altLang="en-US" dirty="0"/>
              <a:t> 　　　　　　　　　　発作的犯行と思われぬため友人に冗談めかして</a:t>
            </a:r>
          </a:p>
          <a:p>
            <a:r>
              <a:rPr lang="ja-JP" altLang="en-US" dirty="0"/>
              <a:t> １月１２日か１３日　新宿ロッカーにテープ、ほうちょう、「ざまあみろ」、きり</a:t>
            </a:r>
          </a:p>
          <a:p>
            <a:r>
              <a:rPr lang="ja-JP" altLang="en-US" dirty="0"/>
              <a:t> １月１３日（土　　　第１犯　うしろから金</a:t>
            </a:r>
            <a:r>
              <a:rPr lang="ja-JP" altLang="en-US" dirty="0" err="1"/>
              <a:t>づち、</a:t>
            </a:r>
            <a:r>
              <a:rPr lang="ja-JP" altLang="en-US" dirty="0"/>
              <a:t>内臓</a:t>
            </a:r>
            <a:r>
              <a:rPr lang="en-US" altLang="ja-JP" dirty="0"/>
              <a:t>×→</a:t>
            </a:r>
            <a:r>
              <a:rPr lang="ja-JP" altLang="en-US" dirty="0"/>
              <a:t>包丁２００つき</a:t>
            </a:r>
          </a:p>
          <a:p>
            <a:r>
              <a:rPr lang="ja-JP" altLang="en-US" dirty="0"/>
              <a:t> 　　　　　　　　　　１億しょうきゃく</a:t>
            </a:r>
          </a:p>
          <a:p>
            <a:r>
              <a:rPr lang="ja-JP" altLang="en-US" dirty="0"/>
              <a:t> １月１４日（日）夜　アルコール　</a:t>
            </a:r>
            <a:r>
              <a:rPr lang="ja-JP" altLang="en-US" dirty="0" err="1"/>
              <a:t>かなづちで</a:t>
            </a:r>
            <a:r>
              <a:rPr lang="ja-JP" altLang="en-US" dirty="0"/>
              <a:t>おそいかかる、ほうちょうの入手の</a:t>
            </a:r>
          </a:p>
          <a:p>
            <a:r>
              <a:rPr lang="ja-JP" altLang="en-US" dirty="0"/>
              <a:t> 　　　　　　　　　　手段と場所。「ざまあみろ」のせいぞう、つかまる可能性。</a:t>
            </a:r>
          </a:p>
          <a:p>
            <a:r>
              <a:rPr lang="ja-JP" altLang="en-US" dirty="0"/>
              <a:t> 　　　　　　　　　　めがねはかけない　足あと、しもん、発見時期、通報、ガン</a:t>
            </a:r>
          </a:p>
          <a:p>
            <a:r>
              <a:rPr lang="ja-JP" altLang="en-US" dirty="0"/>
              <a:t> 　　　　　　　　　　入手できぬ</a:t>
            </a:r>
            <a:r>
              <a:rPr lang="ja-JP" altLang="en-US" dirty="0" err="1"/>
              <a:t>のが</a:t>
            </a:r>
            <a:r>
              <a:rPr lang="ja-JP" altLang="en-US" dirty="0"/>
              <a:t>残念</a:t>
            </a:r>
          </a:p>
          <a:p>
            <a:r>
              <a:rPr lang="ja-JP" altLang="en-US" dirty="0"/>
              <a:t> １月１５日（月）　　朝－なるべく早く８時３０分</a:t>
            </a:r>
          </a:p>
          <a:p>
            <a:r>
              <a:rPr lang="ja-JP" altLang="en-US" dirty="0"/>
              <a:t> 　　　　　　　　　　１　グリース→有楽町でデートむきの時間</a:t>
            </a:r>
          </a:p>
          <a:p>
            <a:r>
              <a:rPr lang="ja-JP" altLang="en-US" dirty="0"/>
              <a:t> 　　　　　　　　　　２　きき込み前　連休のためみんなおそくまで</a:t>
            </a:r>
            <a:r>
              <a:rPr lang="ja-JP" altLang="en-US" dirty="0" err="1"/>
              <a:t>ねて</a:t>
            </a:r>
            <a:r>
              <a:rPr lang="ja-JP" altLang="en-US" dirty="0"/>
              <a:t>いる</a:t>
            </a:r>
          </a:p>
          <a:p>
            <a:r>
              <a:rPr lang="ja-JP" altLang="en-US" dirty="0"/>
              <a:t>　　　　　　　　　　　母シナリオの仕事でいない→連休→日曜朝から祖父母妹は旅行</a:t>
            </a:r>
          </a:p>
          <a:p>
            <a:r>
              <a:rPr lang="ja-JP" altLang="en-US" dirty="0"/>
              <a:t> 　　　　　　　　　　１　図書館の本－２週間前にかりられない　精神安定剤</a:t>
            </a:r>
          </a:p>
          <a:p>
            <a:r>
              <a:rPr lang="ja-JP" altLang="en-US" dirty="0"/>
              <a:t> 　　　　　　　　　　　デート－－名前と学校</a:t>
            </a:r>
          </a:p>
          <a:p>
            <a:r>
              <a:rPr lang="ja-JP" altLang="en-US" dirty="0"/>
              <a:t> 　　　　　　　　　　　子供は問題外、胃</a:t>
            </a:r>
            <a:r>
              <a:rPr lang="ja-JP" altLang="en-US" dirty="0" err="1"/>
              <a:t>ぐ</a:t>
            </a:r>
            <a:r>
              <a:rPr lang="ja-JP" altLang="en-US" dirty="0"/>
              <a:t>すり　グリース前売り　アルコールの</a:t>
            </a:r>
          </a:p>
          <a:p>
            <a:r>
              <a:rPr lang="ja-JP" altLang="en-US" dirty="0"/>
              <a:t> 　　　　　　　　　　　においけし→口臭財除去剤</a:t>
            </a:r>
          </a:p>
          <a:p>
            <a:r>
              <a:rPr lang="ja-JP" altLang="en-US" dirty="0"/>
              <a:t> 　　　　　　　　　　☆なぜ自殺前に電車にのるのが必要かは秘密である。ここから</a:t>
            </a:r>
          </a:p>
          <a:p>
            <a:r>
              <a:rPr lang="ja-JP" altLang="en-US" dirty="0"/>
              <a:t> 　　　　　　　　　　　あとの私の自殺についての行為はもちろんいわぬ。</a:t>
            </a:r>
          </a:p>
          <a:p>
            <a:r>
              <a:rPr lang="ja-JP" altLang="en-US" dirty="0"/>
              <a:t>	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326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殺人計画書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家庭とは何か－山地</a:t>
            </a:r>
            <a:r>
              <a:rPr lang="ja-JP" altLang="en-US" dirty="0" smtClean="0"/>
              <a:t>悠紀夫とは</a:t>
            </a:r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掲示板の書き込み「生まれてこなかった方がいい人生などない」←山地悠紀夫</a:t>
            </a:r>
          </a:p>
          <a:p>
            <a:pPr lvl="1"/>
            <a:r>
              <a:rPr lang="ja-JP" altLang="en-US" dirty="0" smtClean="0"/>
              <a:t>１６歳で母を殺害、少年院を経てパチンコ店に勤務</a:t>
            </a:r>
          </a:p>
          <a:p>
            <a:pPr lvl="1"/>
            <a:r>
              <a:rPr kumimoji="1" lang="ja-JP" altLang="en-US" dirty="0" smtClean="0"/>
              <a:t>２２歳で姉妹を殺害</a:t>
            </a:r>
          </a:p>
          <a:p>
            <a:pPr lvl="1"/>
            <a:r>
              <a:rPr lang="ja-JP" altLang="en-US" dirty="0" smtClean="0"/>
              <a:t>裁判</a:t>
            </a:r>
            <a:r>
              <a:rPr lang="ja-JP" altLang="en-US" dirty="0"/>
              <a:t>で</a:t>
            </a:r>
            <a:r>
              <a:rPr lang="ja-JP" altLang="en-US" dirty="0" smtClean="0"/>
              <a:t>は犯罪事実を認めた</a:t>
            </a:r>
            <a:r>
              <a:rPr lang="ja-JP" altLang="en-US" dirty="0"/>
              <a:t>が</a:t>
            </a:r>
            <a:r>
              <a:rPr lang="ja-JP" altLang="en-US" dirty="0" smtClean="0"/>
              <a:t>、一切の反省を</a:t>
            </a:r>
            <a:r>
              <a:rPr lang="ja-JP" altLang="en-US" dirty="0"/>
              <a:t>見せず</a:t>
            </a:r>
            <a:r>
              <a:rPr lang="ja-JP" altLang="en-US" dirty="0" smtClean="0"/>
              <a:t>、死刑を求め、控訴せず執行希望</a:t>
            </a:r>
          </a:p>
          <a:p>
            <a:pPr lvl="1">
              <a:buNone/>
            </a:pP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家庭とは何か－山地</a:t>
            </a:r>
            <a:r>
              <a:rPr lang="ja-JP" altLang="en-US" dirty="0" smtClean="0"/>
              <a:t>悠紀夫とは２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障害か生育歴か（池谷孝司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死刑でいいです</a:t>
            </a:r>
            <a:r>
              <a:rPr kumimoji="1" lang="en-US" altLang="ja-JP" dirty="0" smtClean="0"/>
              <a:t>』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アスペルガー</a:t>
            </a:r>
            <a:r>
              <a:rPr lang="ja-JP" altLang="en-US" dirty="0"/>
              <a:t>と</a:t>
            </a:r>
            <a:r>
              <a:rPr lang="ja-JP" altLang="en-US" dirty="0" smtClean="0"/>
              <a:t>いう診断</a:t>
            </a:r>
          </a:p>
          <a:p>
            <a:pPr lvl="1"/>
            <a:r>
              <a:rPr kumimoji="1" lang="ja-JP" altLang="en-US" dirty="0" smtClean="0"/>
              <a:t>少年院の人が、わかっていれば</a:t>
            </a:r>
            <a:r>
              <a:rPr kumimoji="1" lang="ja-JP" altLang="en-US" dirty="0"/>
              <a:t>有効</a:t>
            </a:r>
            <a:r>
              <a:rPr kumimoji="1" lang="ja-JP" altLang="en-US" dirty="0" smtClean="0"/>
              <a:t>な指導が可能</a:t>
            </a:r>
            <a:r>
              <a:rPr kumimoji="1" lang="ja-JP" altLang="en-US" dirty="0"/>
              <a:t>だったかも</a:t>
            </a:r>
            <a:r>
              <a:rPr kumimoji="1" lang="ja-JP" altLang="en-US" dirty="0" smtClean="0"/>
              <a:t>、と</a:t>
            </a:r>
          </a:p>
          <a:p>
            <a:r>
              <a:rPr lang="ja-JP" altLang="en-US" dirty="0" smtClean="0"/>
              <a:t>父親はパチンコ店</a:t>
            </a:r>
            <a:r>
              <a:rPr lang="ja-JP" altLang="en-US" dirty="0"/>
              <a:t>勤務</a:t>
            </a:r>
            <a:r>
              <a:rPr lang="ja-JP" altLang="en-US" dirty="0" smtClean="0"/>
              <a:t>、暴力的で早く死亡</a:t>
            </a:r>
          </a:p>
          <a:p>
            <a:r>
              <a:rPr kumimoji="1" lang="ja-JP" altLang="en-US" dirty="0" smtClean="0"/>
              <a:t>母子</a:t>
            </a:r>
            <a:r>
              <a:rPr kumimoji="1" lang="ja-JP" altLang="en-US" dirty="0"/>
              <a:t>家庭</a:t>
            </a:r>
            <a:r>
              <a:rPr kumimoji="1" lang="ja-JP" altLang="en-US" dirty="0" smtClean="0"/>
              <a:t>、母親は働いているが多額の借金</a:t>
            </a:r>
          </a:p>
          <a:p>
            <a:pPr lvl="1"/>
            <a:r>
              <a:rPr lang="ja-JP" altLang="en-US" dirty="0"/>
              <a:t>悠</a:t>
            </a:r>
            <a:r>
              <a:rPr lang="ja-JP" altLang="en-US" dirty="0" smtClean="0"/>
              <a:t>紀夫の新聞配達のお金も使い込む</a:t>
            </a:r>
          </a:p>
          <a:p>
            <a:pPr lvl="1"/>
            <a:r>
              <a:rPr kumimoji="1" lang="ja-JP" altLang="en-US" dirty="0" smtClean="0"/>
              <a:t>彼女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の交際に介入→殺害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家庭とは何か－山地</a:t>
            </a:r>
            <a:r>
              <a:rPr lang="ja-JP" altLang="en-US" dirty="0"/>
              <a:t>悠</a:t>
            </a:r>
            <a:r>
              <a:rPr lang="ja-JP" altLang="en-US" dirty="0" smtClean="0"/>
              <a:t>紀夫とは３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「私はうまれてくるべきではなかった」という感情は、何故生まれたのか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家庭の変化を調べてみよう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祖父母・父母に、自分、父母、祖父母の子ども時代のこと、そしてそのときの親のことを聞いて見よう。（以前「自伝」の宿題をだしていた。レポート用紙２０枚。最終的にはほとんど意欲的に書いていた。）</a:t>
            </a:r>
          </a:p>
          <a:p>
            <a:r>
              <a:rPr lang="ja-JP" altLang="en-US" dirty="0" smtClean="0"/>
              <a:t>家族構成、家屋、近所の環境、近所付き合い、学校、教師との関係、遊びの種類、習い事、生活（買い物・洗濯・入浴・娯楽）、健康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便利さとストレスの増大</a:t>
            </a:r>
            <a:endParaRPr lang="ja-JP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家庭機能の変化</a:t>
            </a:r>
          </a:p>
          <a:p>
            <a:r>
              <a:rPr lang="ja-JP" altLang="en-US"/>
              <a:t>育児に関わる人の減少</a:t>
            </a:r>
          </a:p>
          <a:p>
            <a:r>
              <a:rPr lang="ja-JP" altLang="en-US"/>
              <a:t>母親等特定の人の負担の増大</a:t>
            </a:r>
          </a:p>
          <a:p>
            <a:r>
              <a:rPr lang="ja-JP" altLang="en-US"/>
              <a:t>人間関係の密度の過度および過少</a:t>
            </a:r>
          </a:p>
          <a:p>
            <a:r>
              <a:rPr lang="ja-JP" altLang="en-US"/>
              <a:t>社会全体のストレスの増大</a:t>
            </a:r>
          </a:p>
          <a:p>
            <a:r>
              <a:rPr lang="ja-JP" altLang="en-US"/>
              <a:t>メディアによる報道（周知と伝染）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開成高校生事件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この事件をとりあげる理由（ドキュメント）</a:t>
            </a:r>
          </a:p>
          <a:p>
            <a:r>
              <a:rPr lang="ja-JP" altLang="en-US"/>
              <a:t>ターニングポイントはどこに</a:t>
            </a:r>
          </a:p>
          <a:p>
            <a:r>
              <a:rPr lang="ja-JP" altLang="en-US"/>
              <a:t>父親の問題</a:t>
            </a:r>
          </a:p>
          <a:p>
            <a:r>
              <a:rPr lang="ja-JP" altLang="en-US"/>
              <a:t>「一本の物差し」はどの程度あったのか</a:t>
            </a:r>
          </a:p>
          <a:p>
            <a:pPr>
              <a:buFontTx/>
              <a:buNone/>
            </a:pPr>
            <a:r>
              <a:rPr lang="ja-JP" altLang="en-US"/>
              <a:t>　　私立小学校・塾・有名進学校</a:t>
            </a:r>
          </a:p>
          <a:p>
            <a:r>
              <a:rPr lang="ja-JP" altLang="en-US"/>
              <a:t>相談機関の問題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経過１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昭和</a:t>
            </a:r>
            <a:r>
              <a:rPr lang="en-US" altLang="ja-JP" dirty="0"/>
              <a:t>21</a:t>
            </a:r>
            <a:r>
              <a:rPr lang="ja-JP" altLang="en-US" dirty="0"/>
              <a:t>　父宇都宮に疎界地から戻る。</a:t>
            </a:r>
          </a:p>
          <a:p>
            <a:r>
              <a:rPr lang="ja-JP" altLang="en-US" dirty="0"/>
              <a:t>　　父は２才で父を亡くし、母は子を残して再婚したので、祖父母に育てられた。</a:t>
            </a:r>
          </a:p>
          <a:p>
            <a:r>
              <a:rPr lang="en-US" altLang="ja-JP" dirty="0"/>
              <a:t>26</a:t>
            </a:r>
            <a:r>
              <a:rPr lang="ja-JP" altLang="en-US" dirty="0"/>
              <a:t>　父上京　コック見習い</a:t>
            </a:r>
          </a:p>
          <a:p>
            <a:r>
              <a:rPr lang="en-US" altLang="ja-JP" dirty="0"/>
              <a:t>28</a:t>
            </a:r>
            <a:r>
              <a:rPr lang="ja-JP" altLang="en-US" dirty="0"/>
              <a:t>　上野に貸事務所と喫茶店経営　そこの事務員と結婚（</a:t>
            </a:r>
            <a:r>
              <a:rPr lang="en-US" altLang="ja-JP" dirty="0"/>
              <a:t>34</a:t>
            </a:r>
            <a:r>
              <a:rPr lang="ja-JP" altLang="en-US" dirty="0"/>
              <a:t>）　妻の両親と同居</a:t>
            </a:r>
          </a:p>
          <a:p>
            <a:r>
              <a:rPr lang="en-US" altLang="ja-JP" dirty="0"/>
              <a:t>36</a:t>
            </a:r>
            <a:r>
              <a:rPr lang="ja-JP" altLang="en-US" dirty="0"/>
              <a:t>　長男出産　</a:t>
            </a:r>
            <a:r>
              <a:rPr lang="en-US" altLang="ja-JP" dirty="0"/>
              <a:t>13</a:t>
            </a:r>
            <a:r>
              <a:rPr lang="ja-JP" altLang="en-US" dirty="0"/>
              <a:t>時間の</a:t>
            </a:r>
            <a:r>
              <a:rPr lang="ja-JP" altLang="en-US" dirty="0" smtClean="0"/>
              <a:t>難産</a:t>
            </a:r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経過２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41</a:t>
            </a:r>
            <a:r>
              <a:rPr lang="ja-JP" altLang="en-US" dirty="0" smtClean="0"/>
              <a:t>　神田神保町に大衆酒場　夕方５時から</a:t>
            </a:r>
            <a:r>
              <a:rPr lang="en-US" altLang="ja-JP" dirty="0" smtClean="0"/>
              <a:t>12</a:t>
            </a:r>
            <a:r>
              <a:rPr lang="ja-JP" altLang="en-US" dirty="0" smtClean="0"/>
              <a:t>時の仕事になる。</a:t>
            </a:r>
          </a:p>
          <a:p>
            <a:r>
              <a:rPr lang="en-US" altLang="ja-JP" dirty="0" smtClean="0"/>
              <a:t>42</a:t>
            </a:r>
            <a:r>
              <a:rPr lang="ja-JP" altLang="en-US" dirty="0" smtClean="0"/>
              <a:t>　私立小学校に入学　車で送り迎え</a:t>
            </a:r>
          </a:p>
          <a:p>
            <a:r>
              <a:rPr lang="ja-JP" altLang="en-US" dirty="0" smtClean="0"/>
              <a:t>　　５、６年になってＯ進学教室　家庭教師　（母「世間並みにしただけ」）</a:t>
            </a:r>
          </a:p>
          <a:p>
            <a:r>
              <a:rPr lang="en-US" altLang="ja-JP" dirty="0" smtClean="0"/>
              <a:t>48</a:t>
            </a:r>
            <a:r>
              <a:rPr lang="ja-JP" altLang="en-US" dirty="0" smtClean="0"/>
              <a:t>　開成中学に入学　</a:t>
            </a:r>
            <a:r>
              <a:rPr lang="en-US" altLang="ja-JP" dirty="0" smtClean="0"/>
              <a:t>(300</a:t>
            </a:r>
            <a:r>
              <a:rPr lang="ja-JP" altLang="en-US" dirty="0" smtClean="0"/>
              <a:t>人中</a:t>
            </a:r>
            <a:r>
              <a:rPr lang="en-US" altLang="ja-JP" dirty="0" smtClean="0"/>
              <a:t>56</a:t>
            </a:r>
            <a:r>
              <a:rPr lang="ja-JP" altLang="en-US" dirty="0" smtClean="0"/>
              <a:t>番）</a:t>
            </a:r>
          </a:p>
          <a:p>
            <a:r>
              <a:rPr lang="ja-JP" altLang="en-US" dirty="0" smtClean="0"/>
              <a:t>　　次第に成績が下がり始め、高校ではかなり下の方になっていた。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487</Words>
  <Application>Microsoft Office PowerPoint</Application>
  <PresentationFormat>画面に合わせる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Arial</vt:lpstr>
      <vt:lpstr>ＭＳ Ｐゴシック</vt:lpstr>
      <vt:lpstr>ＭＳ Ｐ明朝</vt:lpstr>
      <vt:lpstr>標準デザイン</vt:lpstr>
      <vt:lpstr>家庭での問題・事件</vt:lpstr>
      <vt:lpstr>家庭とは何か－山地悠紀夫とは１</vt:lpstr>
      <vt:lpstr>家庭とは何か－山地悠紀夫とは２</vt:lpstr>
      <vt:lpstr>家庭とは何か－山地悠紀夫とは３</vt:lpstr>
      <vt:lpstr>家庭の変化を調べてみよう</vt:lpstr>
      <vt:lpstr>便利さとストレスの増大</vt:lpstr>
      <vt:lpstr>開成高校生事件</vt:lpstr>
      <vt:lpstr>経過１</vt:lpstr>
      <vt:lpstr>経過２</vt:lpstr>
      <vt:lpstr>経過３</vt:lpstr>
      <vt:lpstr>早稲田高等学院事件</vt:lpstr>
      <vt:lpstr>スライド 12</vt:lpstr>
      <vt:lpstr>遺書の「動機」部分</vt:lpstr>
      <vt:lpstr>スライド 14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家庭での問題・事件</dc:title>
  <dc:creator>wakei</dc:creator>
  <cp:lastModifiedBy>wakei</cp:lastModifiedBy>
  <cp:revision>10</cp:revision>
  <dcterms:created xsi:type="dcterms:W3CDTF">2007-05-10T23:41:17Z</dcterms:created>
  <dcterms:modified xsi:type="dcterms:W3CDTF">2014-05-09T12:29:03Z</dcterms:modified>
</cp:coreProperties>
</file>