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3" r:id="rId4"/>
    <p:sldId id="261" r:id="rId5"/>
    <p:sldId id="257" r:id="rId6"/>
    <p:sldId id="258" r:id="rId7"/>
    <p:sldId id="264" r:id="rId8"/>
    <p:sldId id="259" r:id="rId9"/>
    <p:sldId id="260" r:id="rId1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5FA94-6D91-4FC9-8318-C49B59C7504C}" type="datetimeFigureOut">
              <a:rPr kumimoji="1" lang="ja-JP" altLang="en-US" smtClean="0"/>
              <a:t>2014/4/18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0CCB3-4E71-401E-9336-AAB145BA589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CCB3-4E71-401E-9336-AAB145BA589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715F9-BE59-4BA0-B1FA-2C4402E401B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02AF6-A883-4301-930E-360DC72F2AB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752BF-3330-4982-B7F7-E4AFDC86F32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65F7B-6852-4F76-88F0-1D5F61F4A32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85FC8-96D2-4A2A-B68D-14E311F0036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D0B09-13B1-46B7-A826-DB558976C26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3E9B6-B662-4663-9BE4-E800BD59BBB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E8AD-F7A6-4037-AA78-BB441065E0F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44392-25C5-4908-85A8-85053E6B7FC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E1040-87F3-438D-811F-F9F95FBF586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7562A-5C8B-42AD-9E0F-DAF933710D9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A1EE11-394E-4C5F-8824-B1754B1DD8A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誕生をめぐる問題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出産への思想と教育思想は同根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文章作成の大切</a:t>
            </a:r>
            <a:r>
              <a:rPr kumimoji="1" lang="ja-JP" altLang="en-US" dirty="0" smtClean="0"/>
              <a:t>な３つの要素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多様な見解への目配り</a:t>
            </a:r>
          </a:p>
          <a:p>
            <a:pPr lvl="1"/>
            <a:r>
              <a:rPr lang="ja-JP" altLang="en-US" dirty="0" smtClean="0"/>
              <a:t>自説の展開のみでは、説得力が不十分</a:t>
            </a:r>
          </a:p>
          <a:p>
            <a:pPr lvl="1"/>
            <a:r>
              <a:rPr lang="ja-JP" altLang="en-US" dirty="0" smtClean="0"/>
              <a:t>他説の批判と自説の論理的一貫性が大切</a:t>
            </a:r>
          </a:p>
          <a:p>
            <a:r>
              <a:rPr lang="ja-JP" altLang="en-US" dirty="0" smtClean="0"/>
              <a:t>論題はひとつに絞る</a:t>
            </a:r>
          </a:p>
          <a:p>
            <a:pPr lvl="1"/>
            <a:r>
              <a:rPr lang="ja-JP" altLang="en-US" dirty="0" smtClean="0"/>
              <a:t>授業で扱ったテーマを順番に書く</a:t>
            </a:r>
            <a:r>
              <a:rPr lang="ja-JP" altLang="en-US" dirty="0"/>
              <a:t>のではなく</a:t>
            </a:r>
            <a:r>
              <a:rPr lang="ja-JP" altLang="en-US" dirty="0" smtClean="0"/>
              <a:t>、</a:t>
            </a:r>
            <a:r>
              <a:rPr lang="ja-JP" altLang="en-US" dirty="0"/>
              <a:t>その</a:t>
            </a:r>
            <a:r>
              <a:rPr lang="ja-JP" altLang="en-US" dirty="0" smtClean="0"/>
              <a:t>なかで</a:t>
            </a:r>
            <a:r>
              <a:rPr lang="ja-JP" altLang="en-US" dirty="0"/>
              <a:t>自分</a:t>
            </a:r>
            <a:r>
              <a:rPr lang="ja-JP" altLang="en-US" dirty="0" smtClean="0"/>
              <a:t>なり</a:t>
            </a:r>
            <a:r>
              <a:rPr lang="ja-JP" altLang="en-US" dirty="0"/>
              <a:t>の</a:t>
            </a:r>
            <a:r>
              <a:rPr lang="ja-JP" altLang="en-US" dirty="0" smtClean="0"/>
              <a:t>「課題」を見つけて、論題を自分で設定する</a:t>
            </a:r>
          </a:p>
          <a:p>
            <a:r>
              <a:rPr lang="ja-JP" altLang="en-US" dirty="0" smtClean="0"/>
              <a:t>主張を端的に示した「表題」をつける</a:t>
            </a:r>
          </a:p>
          <a:p>
            <a:pPr lvl="1"/>
            <a:r>
              <a:rPr lang="ja-JP" altLang="en-US" dirty="0" smtClean="0"/>
              <a:t>「第一回教育学レポート」では、自分の主張があいまいなままの危険性がある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誕生をめぐる問題の意味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誕生に関する考え方は、生き方、教育観の基礎であり、教育観の検証でもある。</a:t>
            </a:r>
          </a:p>
          <a:p>
            <a:r>
              <a:rPr lang="ja-JP" altLang="en-US" dirty="0" smtClean="0"/>
              <a:t>変化の激しい領域なので、基本的考え方を定めるのも難しい。（自分の中で矛盾を起こしやすい）</a:t>
            </a:r>
          </a:p>
          <a:p>
            <a:r>
              <a:rPr kumimoji="1" lang="ja-JP" altLang="en-US" dirty="0" smtClean="0"/>
              <a:t>伝統的な</a:t>
            </a:r>
            <a:r>
              <a:rPr kumimoji="1" lang="ja-JP" altLang="en-US" dirty="0" smtClean="0"/>
              <a:t>考え</a:t>
            </a:r>
            <a:r>
              <a:rPr kumimoji="1" lang="ja-JP" altLang="en-US" dirty="0" smtClean="0"/>
              <a:t>・立場と新しい革新とのバランスのとれた考え方ができるように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３つの論点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誕生は、神</a:t>
            </a:r>
            <a:r>
              <a:rPr lang="ja-JP" altLang="en-US" dirty="0" smtClean="0"/>
              <a:t>の恵み・自然の摂理なのか、科学の</a:t>
            </a:r>
            <a:r>
              <a:rPr lang="ja-JP" altLang="en-US" dirty="0" smtClean="0"/>
              <a:t>進歩による人為的操作の領域なのか</a:t>
            </a:r>
            <a:endParaRPr lang="ja-JP" altLang="en-US" dirty="0" smtClean="0"/>
          </a:p>
          <a:p>
            <a:r>
              <a:rPr lang="ja-JP" altLang="en-US" dirty="0" smtClean="0"/>
              <a:t>人為的操作は現実。では、それは、子ども</a:t>
            </a:r>
            <a:r>
              <a:rPr lang="ja-JP" altLang="en-US" dirty="0" smtClean="0"/>
              <a:t>の権利</a:t>
            </a:r>
            <a:r>
              <a:rPr lang="ja-JP" altLang="en-US" dirty="0" smtClean="0"/>
              <a:t>か、親</a:t>
            </a:r>
            <a:r>
              <a:rPr lang="ja-JP" altLang="en-US" dirty="0" smtClean="0"/>
              <a:t>の自己決定権</a:t>
            </a:r>
            <a:r>
              <a:rPr lang="ja-JP" altLang="en-US" dirty="0" smtClean="0"/>
              <a:t>か</a:t>
            </a:r>
          </a:p>
          <a:p>
            <a:pPr lvl="1"/>
            <a:r>
              <a:rPr lang="ja-JP" altLang="en-US" dirty="0" smtClean="0"/>
              <a:t>子どもの権利は</a:t>
            </a:r>
            <a:r>
              <a:rPr lang="ja-JP" altLang="en-US" dirty="0" smtClean="0"/>
              <a:t>誰</a:t>
            </a:r>
            <a:r>
              <a:rPr lang="ja-JP" altLang="en-US" dirty="0" smtClean="0"/>
              <a:t>が守る</a:t>
            </a:r>
            <a:r>
              <a:rPr lang="ja-JP" altLang="en-US" dirty="0" smtClean="0"/>
              <a:t>の</a:t>
            </a:r>
            <a:r>
              <a:rPr lang="ja-JP" altLang="en-US" dirty="0" smtClean="0"/>
              <a:t>か（親・専門家）</a:t>
            </a:r>
          </a:p>
          <a:p>
            <a:pPr lvl="1"/>
            <a:r>
              <a:rPr lang="ja-JP" altLang="en-US" dirty="0" smtClean="0"/>
              <a:t>父と母は平等</a:t>
            </a:r>
            <a:r>
              <a:rPr lang="ja-JP" altLang="en-US" dirty="0" smtClean="0"/>
              <a:t>か</a:t>
            </a:r>
            <a:r>
              <a:rPr lang="ja-JP" altLang="en-US" dirty="0" smtClean="0"/>
              <a:t>、</a:t>
            </a:r>
            <a:r>
              <a:rPr lang="ja-JP" altLang="en-US" dirty="0" smtClean="0"/>
              <a:t>否か</a:t>
            </a:r>
          </a:p>
          <a:p>
            <a:r>
              <a:rPr lang="ja-JP" altLang="en-US" dirty="0" smtClean="0"/>
              <a:t>優生思想は、どこまで許容できるのか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人為的操作はどこまで許されるか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一切認められない。自然の摂理に反する</a:t>
            </a:r>
          </a:p>
          <a:p>
            <a:pPr eaLnBrk="1" hangingPunct="1"/>
            <a:r>
              <a:rPr lang="ja-JP" altLang="en-US" dirty="0" smtClean="0"/>
              <a:t>不妊治療は認める</a:t>
            </a:r>
            <a:r>
              <a:rPr lang="ja-JP" altLang="en-US" dirty="0" smtClean="0"/>
              <a:t>。避妊は。</a:t>
            </a:r>
            <a:endParaRPr lang="ja-JP" altLang="en-US" dirty="0" smtClean="0"/>
          </a:p>
          <a:p>
            <a:pPr lvl="1" eaLnBrk="1" hangingPunct="1"/>
            <a:r>
              <a:rPr lang="ja-JP" altLang="en-US" dirty="0" smtClean="0"/>
              <a:t>体外受精・代理母・精子卵子の売買</a:t>
            </a:r>
          </a:p>
          <a:p>
            <a:pPr eaLnBrk="1" hangingPunct="1"/>
            <a:r>
              <a:rPr lang="ja-JP" altLang="en-US" dirty="0" smtClean="0"/>
              <a:t>遺伝病の回避は認める</a:t>
            </a:r>
            <a:r>
              <a:rPr lang="ja-JP" altLang="en-US" dirty="0" smtClean="0"/>
              <a:t>。（受精前～中絶）</a:t>
            </a:r>
            <a:endParaRPr lang="ja-JP" altLang="en-US" dirty="0" smtClean="0"/>
          </a:p>
          <a:p>
            <a:pPr lvl="1" eaLnBrk="1" hangingPunct="1"/>
            <a:r>
              <a:rPr lang="ja-JP" altLang="en-US" dirty="0" smtClean="0"/>
              <a:t>出生前診断（羊水チェックより危険度が低下）</a:t>
            </a:r>
          </a:p>
          <a:p>
            <a:pPr lvl="1" eaLnBrk="1" hangingPunct="1"/>
            <a:r>
              <a:rPr lang="ja-JP" altLang="en-US" dirty="0" smtClean="0"/>
              <a:t>男女産み分け（単純な産み分けと遺伝病回避）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望ましい</a:t>
            </a:r>
            <a:r>
              <a:rPr lang="ja-JP" altLang="en-US" dirty="0" smtClean="0"/>
              <a:t>子どもを得るためなら認める。</a:t>
            </a:r>
          </a:p>
          <a:p>
            <a:pPr lvl="1" eaLnBrk="1" hangingPunct="1"/>
            <a:r>
              <a:rPr lang="ja-JP" altLang="en-US" dirty="0" smtClean="0"/>
              <a:t>ノーベル賞受賞者・差別回避・他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子どもには権利がある</a:t>
            </a:r>
            <a:r>
              <a:rPr lang="ja-JP" altLang="en-US" dirty="0" smtClean="0"/>
              <a:t>か</a:t>
            </a:r>
            <a:r>
              <a:rPr lang="en-US" altLang="ja-JP" dirty="0" smtClean="0"/>
              <a:t>(1)</a:t>
            </a:r>
            <a:endParaRPr lang="ja-JP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pro-life   </a:t>
            </a:r>
            <a:r>
              <a:rPr lang="en-US" altLang="ja-JP" dirty="0" err="1" smtClean="0"/>
              <a:t>vs</a:t>
            </a:r>
            <a:r>
              <a:rPr lang="en-US" altLang="ja-JP" dirty="0" smtClean="0"/>
              <a:t>   pro-choice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アメリカ</a:t>
            </a:r>
            <a:r>
              <a:rPr lang="ja-JP" altLang="en-US" dirty="0" smtClean="0"/>
              <a:t>で</a:t>
            </a:r>
            <a:r>
              <a:rPr lang="ja-JP" altLang="en-US" dirty="0" smtClean="0"/>
              <a:t>は常に大きな政治的争点</a:t>
            </a:r>
          </a:p>
          <a:p>
            <a:pPr lvl="1" eaLnBrk="1" hangingPunct="1"/>
            <a:r>
              <a:rPr lang="en-US" altLang="ja-JP" dirty="0" smtClean="0"/>
              <a:t>Pro-life</a:t>
            </a:r>
            <a:r>
              <a:rPr lang="ja-JP" altLang="en-US" dirty="0" smtClean="0"/>
              <a:t>  厳格な立場は、一切の人為的操作を認めない。多くは宗教的原理主義の人達</a:t>
            </a:r>
          </a:p>
          <a:p>
            <a:pPr lvl="1" eaLnBrk="1" hangingPunct="1"/>
            <a:r>
              <a:rPr lang="en-US" altLang="ja-JP" dirty="0" smtClean="0"/>
              <a:t>Pro-choice</a:t>
            </a:r>
            <a:r>
              <a:rPr lang="ja-JP" altLang="en-US" dirty="0" smtClean="0"/>
              <a:t>  親の意思で子どもをもつ・もたないを決定してよい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子どもに権利はあるか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子どもは自分で権利を守ることは</a:t>
            </a:r>
            <a:r>
              <a:rPr lang="ja-JP" altLang="en-US" dirty="0" smtClean="0"/>
              <a:t>できない</a:t>
            </a:r>
          </a:p>
          <a:p>
            <a:pPr eaLnBrk="1" hangingPunct="1"/>
            <a:r>
              <a:rPr lang="ja-JP" altLang="en-US" dirty="0" smtClean="0"/>
              <a:t>生まれる権利を親が否定</a:t>
            </a:r>
            <a:r>
              <a:rPr lang="ja-JP" altLang="en-US" dirty="0" smtClean="0"/>
              <a:t>したら</a:t>
            </a:r>
            <a:r>
              <a:rPr lang="en-US" altLang="ja-JP" dirty="0" smtClean="0"/>
              <a:t>(</a:t>
            </a:r>
            <a:r>
              <a:rPr lang="ja-JP" altLang="en-US" dirty="0" smtClean="0"/>
              <a:t>中絶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 eaLnBrk="1" hangingPunct="1"/>
            <a:r>
              <a:rPr lang="ja-JP" altLang="en-US" dirty="0" smtClean="0"/>
              <a:t>親の判断がすべて</a:t>
            </a:r>
          </a:p>
          <a:p>
            <a:pPr lvl="1" eaLnBrk="1" hangingPunct="1"/>
            <a:r>
              <a:rPr lang="ja-JP" altLang="en-US" dirty="0" smtClean="0"/>
              <a:t>第三者機関も審査ありうる</a:t>
            </a:r>
            <a:endParaRPr lang="en-US" altLang="ja-JP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Ｃｆ　エレン・ケイ　「子どもは親を選べない」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「ハッピー・バースデイ</a:t>
            </a:r>
            <a:r>
              <a:rPr lang="ja-JP" altLang="en-US" dirty="0" smtClean="0"/>
              <a:t>」</a:t>
            </a:r>
            <a:r>
              <a:rPr lang="en-US" altLang="ja-JP" dirty="0" smtClean="0"/>
              <a:t>(</a:t>
            </a:r>
            <a:r>
              <a:rPr lang="ja-JP" altLang="en-US" dirty="0" smtClean="0"/>
              <a:t>青木和雄</a:t>
            </a:r>
            <a:r>
              <a:rPr lang="en-US" altLang="ja-JP" dirty="0" smtClean="0"/>
              <a:t>)</a:t>
            </a:r>
            <a:r>
              <a:rPr lang="ja-JP" altLang="en-US" dirty="0" smtClean="0"/>
              <a:t>お前</a:t>
            </a:r>
            <a:r>
              <a:rPr lang="ja-JP" altLang="en-US" dirty="0" smtClean="0"/>
              <a:t>は生まれてこなければよかった。（母→娘　不登校に）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母親の自己決定権は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出産前検診による中絶の</a:t>
            </a:r>
            <a:r>
              <a:rPr lang="ja-JP" altLang="en-US" dirty="0" smtClean="0"/>
              <a:t>選択</a:t>
            </a:r>
          </a:p>
          <a:p>
            <a:pPr eaLnBrk="1" hangingPunct="1"/>
            <a:r>
              <a:rPr lang="ja-JP" altLang="en-US" dirty="0" smtClean="0"/>
              <a:t>代理母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子どもの意図的出産</a:t>
            </a:r>
          </a:p>
          <a:p>
            <a:pPr lvl="1" eaLnBrk="1" hangingPunct="1"/>
            <a:r>
              <a:rPr lang="ja-JP" altLang="en-US" dirty="0" smtClean="0"/>
              <a:t>白人の子ども・</a:t>
            </a:r>
            <a:r>
              <a:rPr lang="ja-JP" altLang="en-US" dirty="0" err="1" smtClean="0"/>
              <a:t>障がい</a:t>
            </a:r>
            <a:r>
              <a:rPr lang="ja-JP" altLang="en-US" dirty="0" smtClean="0"/>
              <a:t>者の子ども・高年齢出産</a:t>
            </a:r>
          </a:p>
          <a:p>
            <a:pPr lvl="1" eaLnBrk="1" hangingPunct="1"/>
            <a:r>
              <a:rPr lang="ja-JP" altLang="en-US" dirty="0" smtClean="0"/>
              <a:t>遺伝子選択（ノーベル賞受賞者の精子）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smtClean="0"/>
              <a:t>優生思想はどこまで許容できるのか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優生思想はヒトラーの専売特許ではない。ハロルド・ラスキやエレン・ケイ等の進歩的思想家が主張していた。</a:t>
            </a:r>
          </a:p>
          <a:p>
            <a:pPr eaLnBrk="1" hangingPunct="1"/>
            <a:r>
              <a:rPr lang="ja-JP" altLang="en-US" dirty="0" smtClean="0"/>
              <a:t>遺伝子選択</a:t>
            </a:r>
          </a:p>
          <a:p>
            <a:pPr eaLnBrk="1" hangingPunct="1"/>
            <a:r>
              <a:rPr lang="ja-JP" altLang="en-US" dirty="0" smtClean="0"/>
              <a:t>劣等遺伝子（？）の除去　胎児条項（障害があるときの強制的中絶）</a:t>
            </a:r>
          </a:p>
          <a:p>
            <a:pPr eaLnBrk="1" hangingPunct="1"/>
            <a:r>
              <a:rPr lang="ja-JP" altLang="en-US" dirty="0" smtClean="0"/>
              <a:t>出産前検診の公的補助と奨励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522</Words>
  <Application>Microsoft Office PowerPoint</Application>
  <PresentationFormat>画面に合わせる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標準デザイン</vt:lpstr>
      <vt:lpstr>誕生をめぐる問題</vt:lpstr>
      <vt:lpstr>文章作成の大切な３つの要素</vt:lpstr>
      <vt:lpstr>誕生をめぐる問題の意味</vt:lpstr>
      <vt:lpstr>３つの論点</vt:lpstr>
      <vt:lpstr>人為的操作はどこまで許されるか</vt:lpstr>
      <vt:lpstr>子どもには権利があるか(1)</vt:lpstr>
      <vt:lpstr>子どもに権利はあるか(2)</vt:lpstr>
      <vt:lpstr>母親の自己決定権は</vt:lpstr>
      <vt:lpstr>優生思想はどこまで許容できるのか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誕生をめぐる問題</dc:title>
  <dc:creator>wakei</dc:creator>
  <cp:lastModifiedBy>wakei</cp:lastModifiedBy>
  <cp:revision>20</cp:revision>
  <dcterms:created xsi:type="dcterms:W3CDTF">2010-04-15T10:20:24Z</dcterms:created>
  <dcterms:modified xsi:type="dcterms:W3CDTF">2014-04-18T12:03:58Z</dcterms:modified>
</cp:coreProperties>
</file>