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6FFB-0AAE-434E-B08F-DED8094D5C48}" type="datetimeFigureOut">
              <a:rPr kumimoji="1" lang="ja-JP" altLang="en-US" smtClean="0"/>
              <a:pPr/>
              <a:t>2015/1/6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2DB2-6748-4D60-904F-B58C89697A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選抜と教育・人生選択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選抜のメッセージ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現代学校教育論\中教審高大接続ポイント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248" y="0"/>
            <a:ext cx="923624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大学入試を大きく変えようとしている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センター試験を廃止して、「大学入学希望者学力評価テスト」を導入</a:t>
            </a:r>
          </a:p>
          <a:p>
            <a:pPr lvl="1"/>
            <a:r>
              <a:rPr kumimoji="1" lang="ja-JP" altLang="en-US" dirty="0" smtClean="0"/>
              <a:t>調査書・活動報告書・面接で大学で必要な学力の確保</a:t>
            </a:r>
          </a:p>
          <a:p>
            <a:pPr lvl="1"/>
            <a:r>
              <a:rPr lang="ja-JP" altLang="en-US" dirty="0" smtClean="0"/>
              <a:t>思考力・判断力・表現力を含む学力評価</a:t>
            </a:r>
          </a:p>
          <a:p>
            <a:pPr lvl="1"/>
            <a:r>
              <a:rPr kumimoji="1" lang="ja-JP" altLang="en-US" dirty="0" smtClean="0"/>
              <a:t>主体性・多様性・協働性を含む高水準な評価</a:t>
            </a:r>
          </a:p>
          <a:p>
            <a:r>
              <a:rPr lang="ja-JP" altLang="en-US" dirty="0" smtClean="0"/>
              <a:t>高等学校教育基礎学力テストの導入</a:t>
            </a:r>
          </a:p>
          <a:p>
            <a:r>
              <a:rPr kumimoji="1" lang="ja-JP" altLang="en-US" smtClean="0"/>
              <a:t>上記に沿うように学習指導要領の徹底改訂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社会選抜の意味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分業化・階層化された社会では選抜</a:t>
            </a:r>
          </a:p>
          <a:p>
            <a:pPr lvl="1"/>
            <a:r>
              <a:rPr lang="ja-JP" altLang="en-US" dirty="0" smtClean="0"/>
              <a:t>身分制社会：生まれによって選抜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近代社会：能力によって選抜</a:t>
            </a:r>
          </a:p>
          <a:p>
            <a:r>
              <a:rPr lang="ja-JP" altLang="en-US" dirty="0" smtClean="0"/>
              <a:t>選抜問題の頻出（二者の矛盾）</a:t>
            </a:r>
          </a:p>
          <a:p>
            <a:pPr lvl="1"/>
            <a:r>
              <a:rPr kumimoji="1" lang="ja-JP" altLang="en-US" dirty="0" smtClean="0"/>
              <a:t>正しく能力を測っているか</a:t>
            </a:r>
          </a:p>
          <a:p>
            <a:pPr lvl="1"/>
            <a:r>
              <a:rPr lang="ja-JP" altLang="en-US" dirty="0" smtClean="0"/>
              <a:t>公正な競争の環境が保障されているか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日本の入試制度の特質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公立義務教育を除いて、幼稚園から大学まですべてで実施</a:t>
            </a:r>
          </a:p>
          <a:p>
            <a:r>
              <a:rPr lang="ja-JP" altLang="en-US" dirty="0" smtClean="0"/>
              <a:t>受け入れ側が実施（ヨーロッパは多くが送り出し側が選抜）</a:t>
            </a:r>
          </a:p>
          <a:p>
            <a:r>
              <a:rPr kumimoji="1" lang="ja-JP" altLang="en-US" dirty="0" smtClean="0"/>
              <a:t>専門スタッフがなく、教師が行う（アドミッション・オフィスが行うのが普通）</a:t>
            </a:r>
          </a:p>
          <a:p>
            <a:r>
              <a:rPr lang="ja-JP" altLang="en-US" dirty="0" smtClean="0"/>
              <a:t>多様な入試方式</a:t>
            </a:r>
          </a:p>
          <a:p>
            <a:r>
              <a:rPr kumimoji="1" lang="ja-JP" altLang="en-US" dirty="0" smtClean="0"/>
              <a:t>授業する学校に受験生が出向く</a:t>
            </a:r>
          </a:p>
          <a:p>
            <a:r>
              <a:rPr lang="ja-JP" altLang="en-US" smtClean="0"/>
              <a:t>定員による競争試験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欧米の入試制度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アメリカに入学試験制度</a:t>
            </a:r>
          </a:p>
          <a:p>
            <a:pPr lvl="1"/>
            <a:r>
              <a:rPr lang="ja-JP" altLang="en-US" dirty="0" smtClean="0"/>
              <a:t>コミュニティカレッジ　無試験</a:t>
            </a:r>
          </a:p>
          <a:p>
            <a:pPr lvl="1"/>
            <a:r>
              <a:rPr lang="ja-JP" altLang="en-US" dirty="0" smtClean="0"/>
              <a:t>州立大学　ＳＡＴと高校の成績（定員なし）</a:t>
            </a:r>
          </a:p>
          <a:p>
            <a:pPr lvl="1"/>
            <a:r>
              <a:rPr lang="ja-JP" altLang="en-US" dirty="0" smtClean="0"/>
              <a:t>名門私大　ＳＡＴ・高校の成績・諸レポート（定員）</a:t>
            </a:r>
          </a:p>
          <a:p>
            <a:r>
              <a:rPr kumimoji="1" lang="ja-JP" altLang="en-US" dirty="0" smtClean="0"/>
              <a:t>ヨーロッパ</a:t>
            </a:r>
          </a:p>
          <a:p>
            <a:pPr lvl="1"/>
            <a:r>
              <a:rPr kumimoji="1" lang="ja-JP" altLang="en-US" dirty="0" smtClean="0"/>
              <a:t>ドイツ・フランス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日本での問題論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センター試験の改革案（競争→資格</a:t>
            </a:r>
            <a:r>
              <a:rPr kumimoji="1" lang="ja-JP" altLang="en-US" dirty="0" smtClean="0"/>
              <a:t>テスト？）</a:t>
            </a:r>
            <a:endParaRPr kumimoji="1" lang="ja-JP" altLang="en-US" dirty="0" smtClean="0"/>
          </a:p>
          <a:p>
            <a:r>
              <a:rPr lang="ja-JP" altLang="en-US" dirty="0" smtClean="0"/>
              <a:t>Ｆ大学問題（学力試験抜きの是非）</a:t>
            </a:r>
          </a:p>
          <a:p>
            <a:r>
              <a:rPr kumimoji="1" lang="ja-JP" altLang="en-US" dirty="0" smtClean="0"/>
              <a:t>入試の早期化（幼稚園・私立小学校）</a:t>
            </a:r>
          </a:p>
          <a:p>
            <a:r>
              <a:rPr lang="ja-JP" altLang="en-US" dirty="0" smtClean="0"/>
              <a:t>競争維持</a:t>
            </a:r>
            <a:r>
              <a:rPr lang="ja-JP" altLang="en-US" dirty="0"/>
              <a:t>か</a:t>
            </a:r>
            <a:r>
              <a:rPr lang="ja-JP" altLang="en-US" dirty="0" smtClean="0"/>
              <a:t>、競争脱却か</a:t>
            </a:r>
          </a:p>
          <a:p>
            <a:r>
              <a:rPr kumimoji="1" lang="ja-JP" altLang="en-US" dirty="0" smtClean="0"/>
              <a:t>公立高校の個別入試の</a:t>
            </a:r>
            <a:r>
              <a:rPr kumimoji="1" lang="ja-JP" altLang="en-US" dirty="0" smtClean="0"/>
              <a:t>是非</a:t>
            </a:r>
          </a:p>
          <a:p>
            <a:r>
              <a:rPr lang="ja-JP" altLang="en-US" smtClean="0"/>
              <a:t>入試のメッセージ性をどう考え</a:t>
            </a:r>
            <a:r>
              <a:rPr lang="ja-JP" altLang="en-US" smtClean="0"/>
              <a:t>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268</Words>
  <Application>Microsoft Office PowerPoint</Application>
  <PresentationFormat>画面に合わせる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選抜と教育・人生選択</vt:lpstr>
      <vt:lpstr>スライド 2</vt:lpstr>
      <vt:lpstr>大学入試を大きく変えようとしている</vt:lpstr>
      <vt:lpstr>社会選抜の意味</vt:lpstr>
      <vt:lpstr>日本の入試制度の特質</vt:lpstr>
      <vt:lpstr>欧米の入試制度</vt:lpstr>
      <vt:lpstr>日本での問題論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選抜と教育・人生選択</dc:title>
  <dc:creator>wakei</dc:creator>
  <cp:lastModifiedBy>wakei</cp:lastModifiedBy>
  <cp:revision>16</cp:revision>
  <dcterms:created xsi:type="dcterms:W3CDTF">2013-12-18T12:19:11Z</dcterms:created>
  <dcterms:modified xsi:type="dcterms:W3CDTF">2015-01-06T12:01:39Z</dcterms:modified>
</cp:coreProperties>
</file>