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3" r:id="rId3"/>
    <p:sldId id="274" r:id="rId4"/>
    <p:sldId id="257" r:id="rId5"/>
    <p:sldId id="269" r:id="rId6"/>
    <p:sldId id="270" r:id="rId7"/>
    <p:sldId id="271" r:id="rId8"/>
    <p:sldId id="272" r:id="rId9"/>
    <p:sldId id="264" r:id="rId10"/>
    <p:sldId id="265" r:id="rId11"/>
    <p:sldId id="266" r:id="rId12"/>
    <p:sldId id="259" r:id="rId1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53EE2F-26A6-4B5C-95B3-FFD7ACA06C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48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A6AC-7505-4C91-BE7C-F50BE401BF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C8D8-BA2F-49CE-A443-AC7A3BE39C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DD6F-23C0-4342-820C-678D6B68BC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5BEE-2978-436D-ADF3-C0A86C8366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DE05-5A32-4F93-A48A-E0D75CEE3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8C67-B17A-4083-94B9-C6E8E99649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6802-C637-4937-8C45-E58BF4B70D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65FCD-BD4B-429B-BB8B-18A7AC215B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EEE1-DAA8-49E4-99A7-29CF1ACEC1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58ECC-2127-4CF8-BDA6-BDF25C43C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C769-AD88-4AD6-AD92-4DC067439A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D6B61F1-CB17-4DEE-A645-591CA0848A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教育費の負担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教育権の条件整備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給食の形態と費用負担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84238" y="1600200"/>
          <a:ext cx="737393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グラフ" r:id="rId3" imgW="6067425" imgH="3724275" progId="Excel.Sheet.8">
                  <p:embed/>
                </p:oleObj>
              </mc:Choice>
              <mc:Fallback>
                <p:oleObj name="グラフ" r:id="rId3" imgW="6067425" imgH="372427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1600200"/>
                        <a:ext cx="7373937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憲法と教育基本法の費用規定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憲法２６条　義務教育はこれを無償とする。</a:t>
            </a:r>
          </a:p>
          <a:p>
            <a:pPr eaLnBrk="1" hangingPunct="1"/>
            <a:r>
              <a:rPr lang="ja-JP" altLang="en-US" smtClean="0"/>
              <a:t>教育基本法５条　国又は地方公共団体の設置する学校における義務教育については、授業料を徴収しない。</a:t>
            </a:r>
          </a:p>
          <a:p>
            <a:pPr eaLnBrk="1" hangingPunct="1"/>
            <a:r>
              <a:rPr lang="ja-JP" altLang="en-US" smtClean="0"/>
              <a:t>最高裁判決　参照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私費負担の問題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日本の私学の特殊性　特別な学校ではない</a:t>
            </a:r>
          </a:p>
          <a:p>
            <a:pPr eaLnBrk="1" hangingPunct="1"/>
            <a:r>
              <a:rPr lang="ja-JP" altLang="en-US" smtClean="0"/>
              <a:t>しかし、公立学校より大きな負担がある</a:t>
            </a:r>
          </a:p>
          <a:p>
            <a:pPr eaLnBrk="1" hangingPunct="1"/>
            <a:r>
              <a:rPr lang="ja-JP" altLang="en-US" smtClean="0"/>
              <a:t>「義務教育は無償」という規程の問題</a:t>
            </a:r>
          </a:p>
          <a:p>
            <a:pPr eaLnBrk="1" hangingPunct="1"/>
            <a:r>
              <a:rPr lang="ja-JP" altLang="en-US" smtClean="0"/>
              <a:t>塾・ダブルスクールの問題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何故教育に費用が発生するのか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最初の教育＝労働の中での実地指導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指導者は労働による成果：費用徴集は不要</a:t>
            </a:r>
          </a:p>
          <a:p>
            <a:pPr lvl="1"/>
            <a:r>
              <a:rPr kumimoji="1" lang="ja-JP" altLang="en-US" dirty="0" smtClean="0"/>
              <a:t>学習者も若干の労働的成果がある</a:t>
            </a:r>
          </a:p>
          <a:p>
            <a:r>
              <a:rPr lang="ja-JP" altLang="en-US" dirty="0" smtClean="0"/>
              <a:t>学校が発生＝専門職としての教師の成立</a:t>
            </a:r>
          </a:p>
          <a:p>
            <a:pPr lvl="1"/>
            <a:r>
              <a:rPr kumimoji="1" lang="ja-JP" altLang="en-US" dirty="0" smtClean="0"/>
              <a:t>教師の</a:t>
            </a:r>
            <a:r>
              <a:rPr kumimoji="1" lang="ja-JP" altLang="en-US" dirty="0"/>
              <a:t>生計費</a:t>
            </a:r>
            <a:r>
              <a:rPr kumimoji="1" lang="ja-JP" altLang="en-US" dirty="0" smtClean="0"/>
              <a:t>・建物・教材等の費用が発生</a:t>
            </a:r>
          </a:p>
          <a:p>
            <a:pPr lvl="1"/>
            <a:r>
              <a:rPr lang="ja-JP" altLang="en-US" dirty="0"/>
              <a:t>教師</a:t>
            </a:r>
            <a:r>
              <a:rPr lang="ja-JP" altLang="en-US" dirty="0" smtClean="0"/>
              <a:t>・学生は支配階級に属するため、費用は被支配階級の労働の成果を収奪</a:t>
            </a:r>
          </a:p>
          <a:p>
            <a:r>
              <a:rPr kumimoji="1" lang="ja-JP" altLang="en-US" dirty="0" smtClean="0"/>
              <a:t>経済の発展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よる庶民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の学校の拡大</a:t>
            </a:r>
          </a:p>
          <a:p>
            <a:pPr lvl="1"/>
            <a:r>
              <a:rPr lang="ja-JP" altLang="en-US" dirty="0" smtClean="0"/>
              <a:t>学習者の授業料が</a:t>
            </a:r>
            <a:r>
              <a:rPr lang="ja-JP" altLang="en-US" dirty="0"/>
              <a:t>発生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4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義務教育制度成立と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費用関係の根本的変化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身分制教育制度の費用負担</a:t>
            </a:r>
          </a:p>
          <a:p>
            <a:pPr lvl="1"/>
            <a:r>
              <a:rPr lang="ja-JP" altLang="en-US" dirty="0"/>
              <a:t>支配階級　</a:t>
            </a:r>
            <a:r>
              <a:rPr lang="ja-JP" altLang="en-US" dirty="0" smtClean="0"/>
              <a:t>租税（労働する人からの収奪）より</a:t>
            </a:r>
          </a:p>
          <a:p>
            <a:pPr lvl="1"/>
            <a:r>
              <a:rPr kumimoji="1" lang="ja-JP" altLang="en-US" dirty="0" smtClean="0"/>
              <a:t>庶民　　　　自己負担</a:t>
            </a:r>
          </a:p>
          <a:p>
            <a:r>
              <a:rPr lang="ja-JP" altLang="en-US" dirty="0" smtClean="0"/>
              <a:t>義務教育制度</a:t>
            </a:r>
          </a:p>
          <a:p>
            <a:pPr lvl="1"/>
            <a:r>
              <a:rPr kumimoji="1" lang="ja-JP" altLang="en-US" dirty="0" smtClean="0"/>
              <a:t>租税と自己負担の組み合わせ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大衆教育　公費による強制教育に転換</a:t>
            </a:r>
          </a:p>
          <a:p>
            <a:pPr lvl="1"/>
            <a:r>
              <a:rPr lang="ja-JP" altLang="en-US" dirty="0" smtClean="0"/>
              <a:t>中等</a:t>
            </a:r>
            <a:r>
              <a:rPr lang="ja-JP" altLang="en-US" dirty="0"/>
              <a:t>教育　</a:t>
            </a:r>
            <a:r>
              <a:rPr lang="ja-JP" altLang="en-US" dirty="0" smtClean="0"/>
              <a:t>公費と私費（私費は選別的意味も）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エリート教育（膨大な公費と高額な私費）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22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費用とは何か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「お金（貨幣）」とは何か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マルクスの物神化論（人と人の関係が人と貨幣の関係として現れる）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ｃｆ　近所の子どもに勉強を教えるとき、謝礼を受け取るか、考えてみよう。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何が問題か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公費教育は、機会均等を保障しているか</a:t>
            </a:r>
          </a:p>
          <a:p>
            <a:pPr lvl="1" eaLnBrk="1" hangingPunct="1"/>
            <a:r>
              <a:rPr lang="ja-JP" altLang="en-US" dirty="0" smtClean="0"/>
              <a:t>経済格差と教育　現れ方</a:t>
            </a:r>
            <a:r>
              <a:rPr lang="ja-JP" altLang="en-US" dirty="0" smtClean="0"/>
              <a:t>（東大調査</a:t>
            </a:r>
            <a:r>
              <a:rPr lang="ja-JP" altLang="en-US" dirty="0" smtClean="0"/>
              <a:t>）</a:t>
            </a:r>
          </a:p>
          <a:p>
            <a:pPr eaLnBrk="1" hangingPunct="1"/>
            <a:r>
              <a:rPr lang="ja-JP" altLang="en-US" dirty="0" smtClean="0"/>
              <a:t>公費と私費のバランスのあり方は</a:t>
            </a:r>
          </a:p>
          <a:p>
            <a:pPr lvl="1" eaLnBrk="1" hangingPunct="1"/>
            <a:r>
              <a:rPr lang="ja-JP" altLang="en-US" dirty="0"/>
              <a:t>公費が多い程よいの</a:t>
            </a:r>
            <a:r>
              <a:rPr lang="ja-JP" altLang="en-US" dirty="0" smtClean="0"/>
              <a:t>か</a:t>
            </a:r>
          </a:p>
          <a:p>
            <a:pPr eaLnBrk="1" hangingPunct="1"/>
            <a:r>
              <a:rPr lang="ja-JP" altLang="en-US" dirty="0" smtClean="0"/>
              <a:t>公立学校と私立学校は違う</a:t>
            </a:r>
            <a:r>
              <a:rPr lang="ja-JP" altLang="en-US" dirty="0"/>
              <a:t>の</a:t>
            </a:r>
            <a:r>
              <a:rPr lang="ja-JP" altLang="en-US" dirty="0" smtClean="0"/>
              <a:t>か</a:t>
            </a:r>
          </a:p>
          <a:p>
            <a:pPr eaLnBrk="1" hangingPunct="1"/>
            <a:r>
              <a:rPr lang="ja-JP" altLang="en-US" dirty="0" smtClean="0"/>
              <a:t>私費負担と義務の関係は　ｃｆ　給食費</a:t>
            </a:r>
          </a:p>
          <a:p>
            <a:pPr eaLnBrk="1" hangingPunct="1"/>
            <a:r>
              <a:rPr lang="ja-JP" altLang="en-US" dirty="0" smtClean="0"/>
              <a:t>教育産業の興隆は健全か不健全か</a:t>
            </a:r>
          </a:p>
          <a:p>
            <a:pPr eaLnBrk="1" hangingPunct="1"/>
            <a:r>
              <a:rPr lang="ja-JP" altLang="en-US" dirty="0"/>
              <a:t>国家と地方自治体の関係は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経済格差の現れ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東大調査１　家計と成績・私立進学・させたいことの実現</a:t>
            </a:r>
          </a:p>
          <a:p>
            <a:r>
              <a:rPr lang="ja-JP" altLang="en-US" dirty="0" smtClean="0"/>
              <a:t>東大調査２　家庭の文化と成績</a:t>
            </a:r>
          </a:p>
          <a:p>
            <a:r>
              <a:rPr kumimoji="1" lang="ja-JP" altLang="en-US" dirty="0" smtClean="0"/>
              <a:t>「経済的状況が、単純に成績に影響するのではなく、文化的状況を経由して影響する」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費用の形態（公費）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公費＝税金（所得再分配）</a:t>
            </a:r>
          </a:p>
          <a:p>
            <a:pPr lvl="1" eaLnBrk="1" hangingPunct="1"/>
            <a:r>
              <a:rPr lang="ja-JP" altLang="en-US" dirty="0" smtClean="0"/>
              <a:t>新自由主義　否定からバウチャーまで（受益者負担）</a:t>
            </a:r>
          </a:p>
          <a:p>
            <a:pPr lvl="1" eaLnBrk="1" hangingPunct="1"/>
            <a:r>
              <a:rPr lang="ja-JP" altLang="en-US" dirty="0" smtClean="0"/>
              <a:t>福祉国家　教育は公共の仕事（無償）　</a:t>
            </a:r>
          </a:p>
          <a:p>
            <a:pPr eaLnBrk="1" hangingPunct="1"/>
            <a:r>
              <a:rPr lang="ja-JP" altLang="en-US" dirty="0" smtClean="0"/>
              <a:t>設置者負担主義と国家補助</a:t>
            </a:r>
          </a:p>
          <a:p>
            <a:pPr lvl="1" eaLnBrk="1" hangingPunct="1"/>
            <a:r>
              <a:rPr lang="ja-JP" altLang="en-US" dirty="0" smtClean="0"/>
              <a:t>国家主義と地方主義（教育は国か地方か）</a:t>
            </a:r>
          </a:p>
          <a:p>
            <a:pPr lvl="1" eaLnBrk="1" hangingPunct="1"/>
            <a:r>
              <a:rPr lang="ja-JP" altLang="en-US" dirty="0" smtClean="0"/>
              <a:t>義務教育費国庫負担法（教員給与）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費用の形態（共同・私費）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社会化された費用（国家権力ではなく、民間の力の集約　国家負担にすべきか　ｃｆ　慰安婦基金）　</a:t>
            </a:r>
          </a:p>
          <a:p>
            <a:pPr lvl="1"/>
            <a:r>
              <a:rPr lang="ja-JP" altLang="en-US" dirty="0" smtClean="0"/>
              <a:t>民間奨学金（特待生はよい制度か？他の学生が負担する）</a:t>
            </a:r>
          </a:p>
          <a:p>
            <a:pPr lvl="1"/>
            <a:r>
              <a:rPr lang="ja-JP" altLang="en-US" dirty="0" smtClean="0"/>
              <a:t>寄付金（あしなが奨学金）</a:t>
            </a:r>
          </a:p>
          <a:p>
            <a:pPr eaLnBrk="1" hangingPunct="1"/>
            <a:r>
              <a:rPr lang="ja-JP" altLang="en-US" dirty="0" smtClean="0"/>
              <a:t>私費　受益者負担はどこまでが・誰が</a:t>
            </a:r>
          </a:p>
          <a:p>
            <a:pPr eaLnBrk="1" hangingPunct="1"/>
            <a:r>
              <a:rPr lang="ja-JP" altLang="en-US" dirty="0" smtClean="0"/>
              <a:t>オランダの原則（公私の平等）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給食費を考える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給食は「教育」か「私生活」</a:t>
            </a:r>
            <a:r>
              <a:rPr lang="ja-JP" altLang="en-US" dirty="0" err="1" smtClean="0"/>
              <a:t>か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「教育」なら何を教えるのか　集団生活・食育</a:t>
            </a:r>
          </a:p>
          <a:p>
            <a:pPr eaLnBrk="1" hangingPunct="1"/>
            <a:r>
              <a:rPr lang="ja-JP" altLang="en-US" dirty="0" smtClean="0"/>
              <a:t>給食は「義務」か「選択」か。</a:t>
            </a:r>
          </a:p>
          <a:p>
            <a:pPr eaLnBrk="1" hangingPunct="1"/>
            <a:r>
              <a:rPr lang="ja-JP" altLang="en-US" dirty="0" smtClean="0"/>
              <a:t>給食費は、当事者負担（受益者負担）か公費か</a:t>
            </a:r>
          </a:p>
          <a:p>
            <a:pPr eaLnBrk="1" hangingPunct="1"/>
            <a:r>
              <a:rPr lang="ja-JP" altLang="en-US" dirty="0" smtClean="0"/>
              <a:t>給食費未払いをどう考えるか（現状では、義務で私費負担　受益者負担は、受益しない自由を含むのが通常だが）</a:t>
            </a:r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237</Words>
  <Application>Microsoft Office PowerPoint</Application>
  <PresentationFormat>画面に合わせる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標準デザイン</vt:lpstr>
      <vt:lpstr>グラフ</vt:lpstr>
      <vt:lpstr>教育費の負担</vt:lpstr>
      <vt:lpstr>何故教育に費用が発生するのか</vt:lpstr>
      <vt:lpstr>義務教育制度成立と 費用関係の根本的変化</vt:lpstr>
      <vt:lpstr>費用とは何か</vt:lpstr>
      <vt:lpstr>何が問題か</vt:lpstr>
      <vt:lpstr>経済格差の現れ</vt:lpstr>
      <vt:lpstr>費用の形態（公費）</vt:lpstr>
      <vt:lpstr>費用の形態（共同・私費）</vt:lpstr>
      <vt:lpstr>給食費を考える</vt:lpstr>
      <vt:lpstr>給食の形態と費用負担</vt:lpstr>
      <vt:lpstr>憲法と教育基本法の費用規定</vt:lpstr>
      <vt:lpstr>私費負担の問題</vt:lpstr>
    </vt:vector>
  </TitlesOfParts>
  <Company>bunkyo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教育費の負担</dc:title>
  <dc:creator>wakei</dc:creator>
  <cp:lastModifiedBy>Ohta Kazutosi</cp:lastModifiedBy>
  <cp:revision>31</cp:revision>
  <dcterms:created xsi:type="dcterms:W3CDTF">2007-11-07T07:06:51Z</dcterms:created>
  <dcterms:modified xsi:type="dcterms:W3CDTF">2014-11-05T05:43:39Z</dcterms:modified>
</cp:coreProperties>
</file>