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1" r:id="rId4"/>
    <p:sldId id="289" r:id="rId5"/>
    <p:sldId id="290" r:id="rId6"/>
    <p:sldId id="295" r:id="rId7"/>
    <p:sldId id="294" r:id="rId8"/>
    <p:sldId id="277" r:id="rId9"/>
    <p:sldId id="286" r:id="rId10"/>
    <p:sldId id="296" r:id="rId11"/>
    <p:sldId id="287" r:id="rId12"/>
    <p:sldId id="292" r:id="rId13"/>
    <p:sldId id="288" r:id="rId14"/>
    <p:sldId id="293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41A80-B1BA-4BBB-9F56-92DC2BE9C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6BAD56-450F-47FC-8237-677D0ECB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FD874B-7D8E-4095-AD1D-0AF3D41F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F82A97-E32D-47E6-8BCB-DD97BCD2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2C5F54-4A09-4E04-B35D-4C89F4A3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68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BA27D-C0DE-4DCF-91CB-03805DA7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0EC5D0-F251-4F13-871D-7B56322F6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9971D-AFA3-46C0-ACF5-88C00F16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7B7505-531D-4116-9324-AABF6079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988D34-A3FD-47BF-8E68-26662B1D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90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1C5007-6493-47B6-AECE-729415CF1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37704A-9335-4387-BA70-255BCE892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145CA-CEB7-4715-B45F-0C4F10F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907257-AE4B-426B-81C7-7BD0886C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F65DB5-23DB-4A2F-BE35-CC256974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1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472E-6F21-49DA-B83F-468728123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634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BF93-C4BE-463C-8105-1B1BE1C1D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883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54DD-9091-446C-A820-0931CD9A90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857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70BA-6C1A-4F92-B2DA-9979CD034E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158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B11E-082A-4070-9895-DFB511B154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53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E83E-BA71-48C9-8D57-07109DD785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880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7FC3-40CA-46F6-8A2F-EDB8CAC7CE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433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FB2C-C64C-4EDC-BAE0-97CE5D86F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027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58BB63-B137-4CF0-9623-3CE2FB7D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F690D6-0EA0-48E0-8FBC-8DC977130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1D061B-43D7-4B98-9E0D-B52AD0FD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BB54AE-028B-4773-92FB-68905EA7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C63880-E8A0-4AC9-83C1-B00FCAF3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65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003-F786-42BA-8E0C-749064B781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6714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D3D6-D3A6-4506-8293-686B48AB77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8447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65B5-2CE6-48EF-844F-87F3200AE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773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7445E-C33F-48A2-9A89-26540CB3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3896FF-8358-496D-AA91-CCAAE98B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33A490-5F98-4823-B6C8-1B6F18DE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B0A999-EC9B-4C1A-8F60-9DA561CC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F6FCC-7196-43EB-8C58-7B51AF73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5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1CF7E-CFEE-4940-994E-5C53EEEC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DD846-2A3F-463B-8D5C-07BF9266D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80C026-C217-448A-B096-0E7C068F9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D3173B-CACA-485B-8E10-BE547A6E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4A4CDA-B785-4F7E-9634-51631DC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3FFCD5-FE1E-4C29-9F80-B41236B8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50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F56EE-039F-4CF5-A3B2-147E5724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7331E0-8A3D-4BC9-B5D1-2C29F19CE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F76A76-CD03-480F-9D91-128CB0CC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2CA0DB-953D-44FF-8F55-CD9EC337E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0BC4904-D717-416F-8BE5-1F9CAD691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15ECD3-B9F4-4D59-B76C-92E42199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1CA82A-71D9-499A-84F0-51F9E0ED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540E8C-EC67-4022-BB23-F3323EC9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00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A8684F-F953-4859-8A99-EF9D1568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0D0DA8-7ABF-4EE5-9F8D-2F39C32A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504382-C237-4615-A1DE-C695DB42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CB755C-8D04-45A9-AC6F-60A3AA2E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6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481296-3582-4B30-A5D3-603938D2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85213B-9F9D-4F21-859A-A537B3C5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AF4C26-D886-4AB8-8750-2D41E2A6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27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53DD7-4C25-4C2E-891A-3050F75E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2CF200-59C7-43A6-A505-0F0BF6C8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6D1883-9CA3-486C-BCB3-FDEE2621B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B7D3F6-C744-48F3-802A-9099F018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74A79B-7D6D-49E0-A866-C68C5B54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43A782-DCEE-4330-8166-2080524D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1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495AA-C0A1-487B-8B37-233BBBE7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127FFDB-E8B8-4F3F-94EA-AF605D8A2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7AC4C5-F2B3-44AF-9B22-8B4045B9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8F3658-E764-4BCA-A352-CF612925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4467EB-034E-45FA-BCFF-4827939A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28A0E5-964C-4C20-8E83-A16A9203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02DAE8-CDB9-4032-8835-F21428F9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606514-D1E7-498F-AFDC-41EC9C76C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627EA0-E5FC-49C8-9F73-D9CAADF4C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909A-1DE5-4BBB-BE88-C6A3312901F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C4BF75-0011-4A9D-BFD0-A30C64A53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864F08-37B6-4F5B-9CEC-89986936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602F-C390-458C-A33F-1F9CDDC61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0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15251B-52ED-45E2-88B6-FC099A72F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210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65E855-ED55-491A-9762-D976894D3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利害対立と宗教対立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56315E-9561-432D-A51C-A8CEF0596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アフガニスタンとイラク</a:t>
            </a:r>
          </a:p>
        </p:txBody>
      </p:sp>
    </p:spTree>
    <p:extLst>
      <p:ext uri="{BB962C8B-B14F-4D97-AF65-F5344CB8AC3E}">
        <p14:creationId xmlns:p14="http://schemas.microsoft.com/office/powerpoint/2010/main" val="274248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泥沼化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2005</a:t>
            </a:r>
            <a:r>
              <a:rPr kumimoji="1" lang="ja-JP" altLang="en-US" dirty="0"/>
              <a:t> タリバンの活動が活発化→戦争状態</a:t>
            </a:r>
          </a:p>
          <a:p>
            <a:r>
              <a:rPr lang="en-US" altLang="ja-JP" dirty="0"/>
              <a:t>2007</a:t>
            </a:r>
            <a:r>
              <a:rPr lang="ja-JP" altLang="en-US" dirty="0"/>
              <a:t>  アメリカ増派  タリバンの実効支配拡大</a:t>
            </a:r>
          </a:p>
          <a:p>
            <a:r>
              <a:rPr kumimoji="1" lang="en-US" altLang="ja-JP" dirty="0"/>
              <a:t>2009</a:t>
            </a:r>
            <a:r>
              <a:rPr kumimoji="1" lang="ja-JP" altLang="en-US" dirty="0"/>
              <a:t>  オバマ大統領就任</a:t>
            </a:r>
            <a:r>
              <a:rPr kumimoji="1" lang="en-US" altLang="ja-JP" dirty="0"/>
              <a:t>(</a:t>
            </a:r>
            <a:r>
              <a:rPr kumimoji="1" lang="ja-JP" altLang="en-US" dirty="0"/>
              <a:t>イラク撤退、アフガン重視の方針</a:t>
            </a:r>
            <a:r>
              <a:rPr kumimoji="1" lang="en-US" altLang="ja-JP" dirty="0"/>
              <a:t>)</a:t>
            </a:r>
            <a:r>
              <a:rPr kumimoji="1" lang="ja-JP" altLang="en-US" dirty="0"/>
              <a:t>→増派 → 無人機による空爆</a:t>
            </a:r>
          </a:p>
          <a:p>
            <a:r>
              <a:rPr lang="ja-JP" altLang="en-US" dirty="0"/>
              <a:t>民間人の死亡がめだつようになる</a:t>
            </a:r>
          </a:p>
          <a:p>
            <a:r>
              <a:rPr kumimoji="1" lang="en-US" altLang="ja-JP" dirty="0"/>
              <a:t>2010</a:t>
            </a:r>
            <a:r>
              <a:rPr kumimoji="1" lang="ja-JP" altLang="en-US" dirty="0"/>
              <a:t>  ドイツ撤退表明</a:t>
            </a:r>
          </a:p>
          <a:p>
            <a:r>
              <a:rPr lang="en-US" altLang="ja-JP" dirty="0"/>
              <a:t>2011</a:t>
            </a:r>
            <a:r>
              <a:rPr lang="ja-JP" altLang="en-US" dirty="0"/>
              <a:t>  アメリカ、ビン・ラーディン殺害</a:t>
            </a:r>
          </a:p>
          <a:p>
            <a:r>
              <a:rPr kumimoji="1" lang="ja-JP" altLang="en-US" dirty="0"/>
              <a:t>いまだに終結していない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E7FAA-951C-4107-B38D-95819DBA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考えてみよう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820958-624C-4101-BCDE-D19CF6A57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ソ連のアフガン戦争→反対勢力から、アルカイダとタリバンが成長→タリバン</a:t>
            </a:r>
            <a:r>
              <a:rPr kumimoji="1" lang="en-US" altLang="ja-JP" dirty="0"/>
              <a:t>(</a:t>
            </a:r>
            <a:r>
              <a:rPr kumimoji="1" lang="ja-JP" altLang="en-US" dirty="0"/>
              <a:t>イスラム原理主義勢力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が支配していた</a:t>
            </a:r>
          </a:p>
          <a:p>
            <a:r>
              <a:rPr kumimoji="1" lang="ja-JP" altLang="en-US" dirty="0"/>
              <a:t>アメリカは、</a:t>
            </a:r>
            <a:r>
              <a:rPr kumimoji="1" lang="en-US" altLang="ja-JP" dirty="0"/>
              <a:t>911</a:t>
            </a:r>
            <a:r>
              <a:rPr kumimoji="1" lang="ja-JP" altLang="en-US" dirty="0"/>
              <a:t>以前からアフガニスタン侵攻を準備</a:t>
            </a:r>
          </a:p>
          <a:p>
            <a:pPr lvl="1"/>
            <a:r>
              <a:rPr kumimoji="1" lang="ja-JP" altLang="en-US" dirty="0"/>
              <a:t>石油パイプライン建設、あるいは、ビン・ラディン攻撃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r>
              <a:rPr kumimoji="1" lang="ja-JP" altLang="en-US" dirty="0"/>
              <a:t>タリバンとアメリカが妥協することが可能か</a:t>
            </a:r>
          </a:p>
        </p:txBody>
      </p:sp>
    </p:spTree>
    <p:extLst>
      <p:ext uri="{BB962C8B-B14F-4D97-AF65-F5344CB8AC3E}">
        <p14:creationId xmlns:p14="http://schemas.microsoft.com/office/powerpoint/2010/main" val="125452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911</a:t>
            </a:r>
            <a:r>
              <a:rPr kumimoji="1" lang="ja-JP" altLang="en-US" dirty="0"/>
              <a:t>テロ</a:t>
            </a:r>
            <a:r>
              <a:rPr kumimoji="1" lang="en-US" altLang="ja-JP" dirty="0"/>
              <a:t>(2001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)</a:t>
            </a:r>
            <a:r>
              <a:rPr kumimoji="1" lang="ja-JP" altLang="en-US" dirty="0"/>
              <a:t>からイラク戦争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アメリカでは、ブッシュの人気高騰・愛国法</a:t>
            </a:r>
            <a:r>
              <a:rPr lang="en-US" altLang="ja-JP" b="1" dirty="0"/>
              <a:t>(</a:t>
            </a:r>
            <a:r>
              <a:rPr lang="ja-JP" altLang="en-US" b="1" dirty="0"/>
              <a:t>適正手続によらない逮捕</a:t>
            </a:r>
            <a:r>
              <a:rPr lang="en-US" altLang="ja-JP" b="1" dirty="0"/>
              <a:t>)</a:t>
            </a:r>
            <a:r>
              <a:rPr lang="ja-JP" altLang="en-US" b="1" dirty="0"/>
              <a:t>航空利用の監視強化</a:t>
            </a:r>
          </a:p>
          <a:p>
            <a:r>
              <a:rPr kumimoji="1" lang="ja-JP" altLang="en-US" b="1" dirty="0"/>
              <a:t>欧米におけるイスラム教徒への暴力</a:t>
            </a:r>
          </a:p>
          <a:p>
            <a:r>
              <a:rPr kumimoji="1" lang="en-US" altLang="ja-JP" b="1" dirty="0"/>
              <a:t>2003</a:t>
            </a:r>
            <a:r>
              <a:rPr kumimoji="1" lang="ja-JP" altLang="en-US" b="1" dirty="0"/>
              <a:t>年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月イラク侵攻→フセイン政権崩壊</a:t>
            </a:r>
          </a:p>
          <a:p>
            <a:pPr lvl="1"/>
            <a:r>
              <a:rPr kumimoji="1" lang="ja-JP" altLang="en-US" b="1" dirty="0"/>
              <a:t>独仏ロは反対　</a:t>
            </a:r>
            <a:r>
              <a:rPr kumimoji="1" lang="en-US" altLang="ja-JP" b="1" dirty="0"/>
              <a:t>5</a:t>
            </a:r>
            <a:r>
              <a:rPr kumimoji="1" lang="ja-JP" altLang="en-US" b="1" dirty="0"/>
              <a:t>月にブッシュ終結宣言</a:t>
            </a:r>
          </a:p>
          <a:p>
            <a:r>
              <a:rPr lang="en-US" altLang="ja-JP" b="1" dirty="0"/>
              <a:t>2004</a:t>
            </a:r>
            <a:r>
              <a:rPr lang="ja-JP" altLang="en-US" b="1" dirty="0"/>
              <a:t>年</a:t>
            </a:r>
            <a:r>
              <a:rPr lang="en-US" altLang="ja-JP" b="1" dirty="0"/>
              <a:t>5</a:t>
            </a:r>
            <a:r>
              <a:rPr lang="ja-JP" altLang="en-US" b="1" dirty="0"/>
              <a:t>月暫定政権（</a:t>
            </a:r>
            <a:r>
              <a:rPr lang="en-US" altLang="ja-JP" b="1" dirty="0"/>
              <a:t>6</a:t>
            </a:r>
            <a:r>
              <a:rPr lang="ja-JP" altLang="en-US" b="1" dirty="0"/>
              <a:t>月に主権委譲）</a:t>
            </a:r>
          </a:p>
          <a:p>
            <a:r>
              <a:rPr kumimoji="1" lang="ja-JP" altLang="en-US" b="1" dirty="0"/>
              <a:t>反米抵抗運動とその掃討活動で泥沼化</a:t>
            </a:r>
          </a:p>
          <a:p>
            <a:r>
              <a:rPr lang="en-US" altLang="ja-JP" b="1" dirty="0"/>
              <a:t>2009</a:t>
            </a:r>
            <a:r>
              <a:rPr lang="ja-JP" altLang="en-US" b="1" dirty="0"/>
              <a:t>年米軍撤退開始</a:t>
            </a:r>
            <a:r>
              <a:rPr lang="en-US" altLang="ja-JP" b="1" dirty="0"/>
              <a:t>(</a:t>
            </a:r>
            <a:r>
              <a:rPr lang="ja-JP" altLang="en-US" b="1" dirty="0"/>
              <a:t>オバマの公約</a:t>
            </a:r>
            <a:r>
              <a:rPr lang="en-US" altLang="ja-JP" b="1"/>
              <a:t>)</a:t>
            </a:r>
            <a:endParaRPr kumimoji="1" lang="ja-JP" altLang="en-US" b="1" dirty="0"/>
          </a:p>
          <a:p>
            <a:pPr lvl="1"/>
            <a:endParaRPr kumimoji="1" lang="ja-JP" altLang="en-US" dirty="0"/>
          </a:p>
          <a:p>
            <a:pPr lvl="1"/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171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B8AF5-6BC2-4083-ADEF-8EE4DD7A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考えてみよう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1570C1-7884-485B-B3A4-59B31983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戦後の日本統治やドイツ統治とイラク統治の相違、何故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それまでの統治機構の資源の利用</a:t>
            </a:r>
            <a:r>
              <a:rPr kumimoji="1" lang="en-US" altLang="ja-JP" dirty="0"/>
              <a:t>(</a:t>
            </a:r>
            <a:r>
              <a:rPr kumimoji="1" lang="ja-JP" altLang="en-US" dirty="0"/>
              <a:t>日本は多くが残り、イラクでは、バース党を徹底排除→</a:t>
            </a:r>
            <a:r>
              <a:rPr kumimoji="1" lang="en-US" altLang="ja-JP" dirty="0"/>
              <a:t>IS</a:t>
            </a:r>
            <a:r>
              <a:rPr kumimoji="1" lang="ja-JP" altLang="en-US" dirty="0"/>
              <a:t>の主要メンバーに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対日、対独戦争は数年間、対イラク戦争は数カ月。</a:t>
            </a:r>
          </a:p>
          <a:p>
            <a:pPr lvl="1"/>
            <a:r>
              <a:rPr kumimoji="1" lang="ja-JP" altLang="en-US" dirty="0"/>
              <a:t>対日政策は、アメリカの進歩派が担う。対イラクはネオコン</a:t>
            </a:r>
            <a:r>
              <a:rPr kumimoji="1" lang="en-US" altLang="ja-JP" dirty="0"/>
              <a:t>(</a:t>
            </a:r>
            <a:r>
              <a:rPr kumimoji="1" lang="ja-JP" altLang="en-US" dirty="0"/>
              <a:t>新保守主義</a:t>
            </a:r>
            <a:r>
              <a:rPr kumimoji="1" lang="en-US" altLang="ja-JP" dirty="0"/>
              <a:t>)</a:t>
            </a:r>
            <a:r>
              <a:rPr kumimoji="1" lang="ja-JP" altLang="en-US" dirty="0" err="1"/>
              <a:t>。</a:t>
            </a:r>
            <a:r>
              <a:rPr kumimoji="1" lang="ja-JP" altLang="en-US" dirty="0"/>
              <a:t>民主主義重視は同じだが。</a:t>
            </a:r>
            <a:endParaRPr lang="ja-JP" altLang="en-US" dirty="0"/>
          </a:p>
          <a:p>
            <a:r>
              <a:rPr kumimoji="1" lang="ja-JP" altLang="en-US" dirty="0"/>
              <a:t>開戦理由の崩壊  核兵器・大量破壊兵器は存在しなかったと公式に、アメリカも認めた。</a:t>
            </a:r>
          </a:p>
          <a:p>
            <a:r>
              <a:rPr kumimoji="1" lang="ja-JP" altLang="en-US" dirty="0"/>
              <a:t>日本は「非戦闘地域」に自衛隊を派遣。</a:t>
            </a:r>
          </a:p>
          <a:p>
            <a:r>
              <a:rPr kumimoji="1" lang="ja-JP" altLang="en-US" dirty="0"/>
              <a:t>ボランティアの問題</a:t>
            </a:r>
            <a:r>
              <a:rPr kumimoji="1" lang="en-US" altLang="ja-JP" dirty="0"/>
              <a:t>(</a:t>
            </a:r>
            <a:r>
              <a:rPr kumimoji="1" lang="ja-JP" altLang="en-US" dirty="0"/>
              <a:t>自己責任論がおきた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5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821FAB-6D06-46C3-8507-EB5764D5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r>
              <a:rPr kumimoji="1" lang="ja-JP" altLang="en-US" dirty="0"/>
              <a:t>世紀国際社会を激変させた事件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39214D-7A2B-4AD4-ADD7-2207E30C3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2001.9.11 </a:t>
            </a:r>
            <a:r>
              <a:rPr kumimoji="1" lang="ja-JP" altLang="en-US" dirty="0"/>
              <a:t>同時多発テロ</a:t>
            </a:r>
            <a:r>
              <a:rPr kumimoji="1" lang="en-US" altLang="ja-JP" dirty="0"/>
              <a:t>(</a:t>
            </a:r>
            <a:r>
              <a:rPr kumimoji="1" lang="ja-JP" altLang="en-US" dirty="0"/>
              <a:t>陰謀説いまだ</a:t>
            </a:r>
            <a:r>
              <a:rPr kumimoji="1" lang="en-US" altLang="ja-JP" dirty="0"/>
              <a:t>)</a:t>
            </a:r>
            <a:r>
              <a:rPr kumimoji="1" lang="ja-JP" altLang="en-US" dirty="0"/>
              <a:t>→アフガン・イラク戦争</a:t>
            </a:r>
            <a:r>
              <a:rPr kumimoji="1" lang="en-US" altLang="ja-JP" dirty="0"/>
              <a:t>(</a:t>
            </a:r>
            <a:r>
              <a:rPr kumimoji="1" lang="ja-JP" altLang="en-US" dirty="0"/>
              <a:t>今回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2008 </a:t>
            </a:r>
            <a:r>
              <a:rPr kumimoji="1" lang="ja-JP" altLang="en-US" dirty="0"/>
              <a:t>リーマン・ショック→新自由主義の終焉</a:t>
            </a:r>
            <a:r>
              <a:rPr kumimoji="1" lang="en-US" altLang="ja-JP" dirty="0"/>
              <a:t>?(</a:t>
            </a:r>
            <a:r>
              <a:rPr kumimoji="1" lang="ja-JP" altLang="en-US" dirty="0"/>
              <a:t>グローバリゼーションの回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2011 </a:t>
            </a:r>
            <a:r>
              <a:rPr kumimoji="1" lang="ja-JP" altLang="en-US" dirty="0"/>
              <a:t>アラブの春・シリア戦争</a:t>
            </a:r>
            <a:r>
              <a:rPr kumimoji="1" lang="en-US" altLang="ja-JP" dirty="0"/>
              <a:t>(</a:t>
            </a:r>
            <a:r>
              <a:rPr kumimoji="1" lang="ja-JP" altLang="en-US" dirty="0"/>
              <a:t>次回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2013 </a:t>
            </a:r>
            <a:r>
              <a:rPr kumimoji="1" lang="ja-JP" altLang="en-US" dirty="0"/>
              <a:t>ウクライナ政変</a:t>
            </a:r>
            <a:r>
              <a:rPr kumimoji="1" lang="en-US" altLang="ja-JP" dirty="0"/>
              <a:t>(</a:t>
            </a:r>
            <a:r>
              <a:rPr kumimoji="1" lang="ja-JP" altLang="en-US" dirty="0"/>
              <a:t>親露政権へのクーデタ→クリミア併合→東部自治をめぐる戦闘、マレーシア航空爆破、ロシアへの制裁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2015 </a:t>
            </a:r>
            <a:r>
              <a:rPr kumimoji="1" lang="ja-JP" altLang="en-US" dirty="0"/>
              <a:t>難民問題</a:t>
            </a:r>
            <a:r>
              <a:rPr kumimoji="1" lang="en-US" altLang="ja-JP" dirty="0"/>
              <a:t>(</a:t>
            </a:r>
            <a:r>
              <a:rPr kumimoji="1" lang="ja-JP" altLang="en-US" dirty="0"/>
              <a:t>シリア・アフガン・アフリカ→</a:t>
            </a:r>
            <a:r>
              <a:rPr kumimoji="1" lang="en-US" altLang="ja-JP" dirty="0"/>
              <a:t>EU)</a:t>
            </a:r>
            <a:endParaRPr kumimoji="1" lang="ja-JP" altLang="en-US" dirty="0"/>
          </a:p>
          <a:p>
            <a:r>
              <a:rPr kumimoji="1" lang="en-US" altLang="ja-JP" dirty="0"/>
              <a:t>2017 </a:t>
            </a:r>
            <a:r>
              <a:rPr kumimoji="1" lang="ja-JP" altLang="en-US" dirty="0"/>
              <a:t>トランプ大統領就任</a:t>
            </a:r>
          </a:p>
        </p:txBody>
      </p:sp>
    </p:spTree>
    <p:extLst>
      <p:ext uri="{BB962C8B-B14F-4D97-AF65-F5344CB8AC3E}">
        <p14:creationId xmlns:p14="http://schemas.microsoft.com/office/powerpoint/2010/main" val="234902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872"/>
            <a:ext cx="4547550" cy="668612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5" y="636445"/>
            <a:ext cx="4135582" cy="61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3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7AA018-F068-4C1F-BF07-69674BAA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アメリカの攻撃前のアフガニスタン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78549D-D4E0-4D65-B68A-D79A8113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１９７８年軍事クーデターでアフガニスタン民主共和国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タラキが大統領で社会主義政策を（ソ連の庇護下）</a:t>
            </a:r>
            <a:endParaRPr lang="ja-JP" altLang="en-US" sz="28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アミンの台頭→タラキ暗殺→ソ連の介入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1980(</a:t>
            </a: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アミン殺害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lang="ja-JP" altLang="en-US" sz="32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アメリカのゲリラ支援→アルカイダ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ビン・ラディン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lang="ja-JP" altLang="en-US" sz="32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ソ連撤退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1988</a:t>
            </a: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→ソ連崩壊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1991</a:t>
            </a:r>
            <a:endParaRPr lang="ja-JP" altLang="en-US" sz="32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タリバン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イスラム原理主義の政権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支配</a:t>
            </a:r>
            <a:r>
              <a:rPr lang="en-US" altLang="ja-JP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1995</a:t>
            </a:r>
            <a:endParaRPr lang="ja-JP" altLang="en-US" sz="32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75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fizullah Amin.jpg">
            <a:extLst>
              <a:ext uri="{FF2B5EF4-FFF2-40B4-BE49-F238E27FC236}">
                <a16:creationId xmlns:a16="http://schemas.microsoft.com/office/drawing/2014/main" id="{A6D0A4F2-EE1F-4016-B7E0-B3CF7350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81" y="1478852"/>
            <a:ext cx="259540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r Muhammad Taraki.JPG">
            <a:extLst>
              <a:ext uri="{FF2B5EF4-FFF2-40B4-BE49-F238E27FC236}">
                <a16:creationId xmlns:a16="http://schemas.microsoft.com/office/drawing/2014/main" id="{B4F0D46F-78EB-4908-B88A-F5576084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2" y="1600200"/>
            <a:ext cx="3195992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977 CPA 4774(Cutted).jpg">
            <a:extLst>
              <a:ext uri="{FF2B5EF4-FFF2-40B4-BE49-F238E27FC236}">
                <a16:creationId xmlns:a16="http://schemas.microsoft.com/office/drawing/2014/main" id="{EB5D65ED-76AD-4559-A299-71D4ABBE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49" y="1600200"/>
            <a:ext cx="277220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5CD703-336A-4B45-98BB-FA7FEC6D3386}"/>
              </a:ext>
            </a:extLst>
          </p:cNvPr>
          <p:cNvSpPr txBox="1"/>
          <p:nvPr/>
        </p:nvSpPr>
        <p:spPr>
          <a:xfrm>
            <a:off x="497032" y="5824025"/>
            <a:ext cx="306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タラキ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BD28C8-FF2B-4304-9B0B-1D99870E7F24}"/>
              </a:ext>
            </a:extLst>
          </p:cNvPr>
          <p:cNvSpPr txBox="1"/>
          <p:nvPr/>
        </p:nvSpPr>
        <p:spPr>
          <a:xfrm>
            <a:off x="4189081" y="5824025"/>
            <a:ext cx="202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アミン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AB4613-5868-4333-BA5A-CC75BCBEB68D}"/>
              </a:ext>
            </a:extLst>
          </p:cNvPr>
          <p:cNvSpPr txBox="1"/>
          <p:nvPr/>
        </p:nvSpPr>
        <p:spPr>
          <a:xfrm>
            <a:off x="7427742" y="5824025"/>
            <a:ext cx="18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ブレジネフ</a:t>
            </a:r>
          </a:p>
        </p:txBody>
      </p:sp>
    </p:spTree>
    <p:extLst>
      <p:ext uri="{BB962C8B-B14F-4D97-AF65-F5344CB8AC3E}">
        <p14:creationId xmlns:p14="http://schemas.microsoft.com/office/powerpoint/2010/main" val="6823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5125"/>
            <a:ext cx="9144000" cy="59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481013"/>
            <a:ext cx="8839200" cy="78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アフガン紛争（米対イスラム戦）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2001.911</a:t>
            </a:r>
            <a:r>
              <a:rPr kumimoji="1" lang="ja-JP" altLang="en-US" dirty="0"/>
              <a:t> アメリカで同時多発テロ</a:t>
            </a:r>
          </a:p>
          <a:p>
            <a:r>
              <a:rPr lang="ja-JP" altLang="en-US" dirty="0"/>
              <a:t>アメリカは直ちにウサマ・ビン・ラディンを首謀者と認定→タリバンに引き渡し要求→拒否</a:t>
            </a:r>
          </a:p>
          <a:p>
            <a:r>
              <a:rPr kumimoji="1" lang="en-US" altLang="ja-JP" dirty="0"/>
              <a:t>9.12</a:t>
            </a:r>
            <a:r>
              <a:rPr kumimoji="1" lang="ja-JP" altLang="en-US" dirty="0"/>
              <a:t> 国連安保理 テロに対する闘いを宣言</a:t>
            </a:r>
          </a:p>
          <a:p>
            <a:r>
              <a:rPr lang="en-US" altLang="ja-JP" dirty="0"/>
              <a:t>10.7</a:t>
            </a:r>
            <a:r>
              <a:rPr lang="ja-JP" altLang="en-US" dirty="0"/>
              <a:t> 有志連合空爆開始</a:t>
            </a:r>
            <a:r>
              <a:rPr lang="en-US" altLang="ja-JP" dirty="0"/>
              <a:t>(</a:t>
            </a:r>
            <a:r>
              <a:rPr lang="ja-JP" altLang="en-US" dirty="0"/>
              <a:t>アメリカ・イギリスが中心</a:t>
            </a:r>
            <a:r>
              <a:rPr lang="en-US" altLang="ja-JP" dirty="0"/>
              <a:t>)</a:t>
            </a:r>
            <a:r>
              <a:rPr lang="ja-JP" altLang="en-US" dirty="0"/>
              <a:t>→</a:t>
            </a:r>
            <a:r>
              <a:rPr kumimoji="1" lang="en-US" altLang="ja-JP" dirty="0"/>
              <a:t>11.13</a:t>
            </a:r>
            <a:r>
              <a:rPr kumimoji="1" lang="ja-JP" altLang="en-US" dirty="0"/>
              <a:t> 首都カーブル制圧</a:t>
            </a:r>
          </a:p>
          <a:p>
            <a:r>
              <a:rPr lang="en-US" altLang="ja-JP" dirty="0"/>
              <a:t>2002.6</a:t>
            </a:r>
            <a:r>
              <a:rPr lang="ja-JP" altLang="en-US" dirty="0"/>
              <a:t> カルザイを大統領とするアフガニスタン・イスラム移行政府の成立→</a:t>
            </a:r>
            <a:r>
              <a:rPr lang="en-US" altLang="ja-JP" dirty="0"/>
              <a:t>2004.10</a:t>
            </a:r>
            <a:r>
              <a:rPr lang="ja-JP" altLang="en-US" dirty="0"/>
              <a:t>正式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a/a8/Karzai-usaid.PNG/200px-Karzai-usaid.PNG">
            <a:extLst>
              <a:ext uri="{FF2B5EF4-FFF2-40B4-BE49-F238E27FC236}">
                <a16:creationId xmlns:a16="http://schemas.microsoft.com/office/drawing/2014/main" id="{451EE065-34A5-45CC-AD21-38C1D039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36" y="431460"/>
            <a:ext cx="4950025" cy="50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orge-W-Bush.jpeg">
            <a:extLst>
              <a:ext uri="{FF2B5EF4-FFF2-40B4-BE49-F238E27FC236}">
                <a16:creationId xmlns:a16="http://schemas.microsoft.com/office/drawing/2014/main" id="{D22C7CE0-A5FF-4DD6-A7E4-0544093A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431461"/>
            <a:ext cx="3810585" cy="50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42C973-9619-4C0D-A4CE-CCCBA74634F1}"/>
              </a:ext>
            </a:extLst>
          </p:cNvPr>
          <p:cNvSpPr txBox="1"/>
          <p:nvPr/>
        </p:nvSpPr>
        <p:spPr>
          <a:xfrm>
            <a:off x="520505" y="5838092"/>
            <a:ext cx="27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ブッシュ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B3AFF1-E722-4E2C-99CC-B58B7A0A3D95}"/>
              </a:ext>
            </a:extLst>
          </p:cNvPr>
          <p:cNvSpPr txBox="1"/>
          <p:nvPr/>
        </p:nvSpPr>
        <p:spPr>
          <a:xfrm>
            <a:off x="5570806" y="5838092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カルザイ</a:t>
            </a:r>
          </a:p>
        </p:txBody>
      </p:sp>
    </p:spTree>
    <p:extLst>
      <p:ext uri="{BB962C8B-B14F-4D97-AF65-F5344CB8AC3E}">
        <p14:creationId xmlns:p14="http://schemas.microsoft.com/office/powerpoint/2010/main" val="330568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551</Words>
  <Application>Microsoft Office PowerPoint</Application>
  <PresentationFormat>ワイド画面</PresentationFormat>
  <Paragraphs>57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游ゴシック</vt:lpstr>
      <vt:lpstr>游ゴシック Light</vt:lpstr>
      <vt:lpstr>Arial</vt:lpstr>
      <vt:lpstr>Office テーマ</vt:lpstr>
      <vt:lpstr>標準デザイン</vt:lpstr>
      <vt:lpstr>利害対立と宗教対立</vt:lpstr>
      <vt:lpstr>21世紀国際社会を激変させた事件</vt:lpstr>
      <vt:lpstr>PowerPoint プレゼンテーション</vt:lpstr>
      <vt:lpstr>アメリカの攻撃前のアフガニスタン</vt:lpstr>
      <vt:lpstr>PowerPoint プレゼンテーション</vt:lpstr>
      <vt:lpstr>PowerPoint プレゼンテーション</vt:lpstr>
      <vt:lpstr>PowerPoint プレゼンテーション</vt:lpstr>
      <vt:lpstr>アフガン紛争（米対イスラム戦）</vt:lpstr>
      <vt:lpstr>PowerPoint プレゼンテーション</vt:lpstr>
      <vt:lpstr>泥沼化</vt:lpstr>
      <vt:lpstr>考えてみよう</vt:lpstr>
      <vt:lpstr>911テロ(2001年)からイラク戦争</vt:lpstr>
      <vt:lpstr>考えてみよう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21世紀の戦争</dc:title>
  <dc:creator>ota wakei</dc:creator>
  <cp:lastModifiedBy>ota wakei</cp:lastModifiedBy>
  <cp:revision>25</cp:revision>
  <dcterms:created xsi:type="dcterms:W3CDTF">2018-09-15T23:55:41Z</dcterms:created>
  <dcterms:modified xsi:type="dcterms:W3CDTF">2018-09-21T02:53:43Z</dcterms:modified>
</cp:coreProperties>
</file>