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56" r:id="rId3"/>
    <p:sldId id="280" r:id="rId4"/>
    <p:sldId id="259" r:id="rId5"/>
    <p:sldId id="266" r:id="rId6"/>
    <p:sldId id="281" r:id="rId7"/>
    <p:sldId id="282" r:id="rId8"/>
    <p:sldId id="264" r:id="rId9"/>
    <p:sldId id="265" r:id="rId10"/>
    <p:sldId id="283" r:id="rId11"/>
    <p:sldId id="267" r:id="rId12"/>
    <p:sldId id="268" r:id="rId13"/>
    <p:sldId id="269" r:id="rId14"/>
    <p:sldId id="261" r:id="rId15"/>
    <p:sldId id="279" r:id="rId16"/>
    <p:sldId id="262" r:id="rId17"/>
    <p:sldId id="270" r:id="rId18"/>
    <p:sldId id="271" r:id="rId19"/>
    <p:sldId id="272" r:id="rId20"/>
    <p:sldId id="273" r:id="rId21"/>
    <p:sldId id="274" r:id="rId22"/>
    <p:sldId id="275" r:id="rId23"/>
    <p:sldId id="276" r:id="rId24"/>
    <p:sldId id="277" r:id="rId25"/>
    <p:sldId id="278" r:id="rId26"/>
  </p:sldIdLst>
  <p:sldSz cx="9144000" cy="6858000" type="screen4x3"/>
  <p:notesSz cx="6858000" cy="9144000"/>
  <p:defaultTextStyle>
    <a:defPPr>
      <a:defRPr lang="ja-JP"/>
    </a:defPPr>
    <a:lvl1pPr algn="l" rtl="0" fontAlgn="base">
      <a:spcBef>
        <a:spcPct val="0"/>
      </a:spcBef>
      <a:spcAft>
        <a:spcPct val="0"/>
      </a:spcAft>
      <a:defRPr kumimoji="1"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pitchFamily="50" charset="-128"/>
        <a:cs typeface="+mn-cs"/>
      </a:defRPr>
    </a:lvl5pPr>
    <a:lvl6pPr marL="2286000" algn="l" defTabSz="914400" rtl="0" eaLnBrk="1" latinLnBrk="0" hangingPunct="1">
      <a:defRPr kumimoji="1" kern="1200">
        <a:solidFill>
          <a:schemeClr val="tx1"/>
        </a:solidFill>
        <a:latin typeface="Arial" charset="0"/>
        <a:ea typeface="ＭＳ Ｐゴシック" pitchFamily="50" charset="-128"/>
        <a:cs typeface="+mn-cs"/>
      </a:defRPr>
    </a:lvl6pPr>
    <a:lvl7pPr marL="2743200" algn="l" defTabSz="914400" rtl="0" eaLnBrk="1" latinLnBrk="0" hangingPunct="1">
      <a:defRPr kumimoji="1" kern="1200">
        <a:solidFill>
          <a:schemeClr val="tx1"/>
        </a:solidFill>
        <a:latin typeface="Arial" charset="0"/>
        <a:ea typeface="ＭＳ Ｐゴシック" pitchFamily="50" charset="-128"/>
        <a:cs typeface="+mn-cs"/>
      </a:defRPr>
    </a:lvl7pPr>
    <a:lvl8pPr marL="3200400" algn="l" defTabSz="914400" rtl="0" eaLnBrk="1" latinLnBrk="0" hangingPunct="1">
      <a:defRPr kumimoji="1" kern="1200">
        <a:solidFill>
          <a:schemeClr val="tx1"/>
        </a:solidFill>
        <a:latin typeface="Arial" charset="0"/>
        <a:ea typeface="ＭＳ Ｐゴシック" pitchFamily="50" charset="-128"/>
        <a:cs typeface="+mn-cs"/>
      </a:defRPr>
    </a:lvl8pPr>
    <a:lvl9pPr marL="3657600" algn="l" defTabSz="914400" rtl="0" eaLnBrk="1" latinLnBrk="0" hangingPunct="1">
      <a:defRPr kumimoji="1" kern="1200">
        <a:solidFill>
          <a:schemeClr val="tx1"/>
        </a:solidFill>
        <a:latin typeface="Arial" charset="0"/>
        <a:ea typeface="ＭＳ Ｐゴシック"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3" d="100"/>
          <a:sy n="73" d="100"/>
        </p:scale>
        <p:origin x="534"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6D3E505F-3880-43D8-8FB6-C12DB52824F7}" type="slidenum">
              <a:rPr lang="en-US" altLang="ja-JP"/>
              <a:pPr>
                <a:defRPr/>
              </a:pPr>
              <a: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2A42447C-B666-42F0-A7D9-61E44CED4AB4}" type="slidenum">
              <a:rPr lang="en-US" altLang="ja-JP"/>
              <a:pPr>
                <a:defRPr/>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2A6B2149-FA49-4D6A-AA9F-BEA9B0BF934F}" type="slidenum">
              <a:rPr lang="en-US" altLang="ja-JP"/>
              <a:pPr>
                <a:defRPr/>
              </a:pPr>
              <a:t>‹#›</a:t>
            </a:fld>
            <a:endParaRPr lang="en-US" altLang="ja-JP"/>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dirty="0">
              <a:solidFill>
                <a:prstClr val="white"/>
              </a:solidFill>
            </a:endParaRPr>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en-US" dirty="0">
                <a:solidFill>
                  <a:prstClr val="black"/>
                </a:solidFill>
                <a:latin typeface="Candara"/>
                <a:ea typeface="+mn-ea"/>
              </a:endParaRPr>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en-US" dirty="0">
                <a:solidFill>
                  <a:prstClr val="black"/>
                </a:solidFill>
                <a:latin typeface="Candara"/>
                <a:ea typeface="+mn-ea"/>
              </a:endParaRPr>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en-US" dirty="0">
                <a:solidFill>
                  <a:prstClr val="black"/>
                </a:solidFill>
                <a:latin typeface="Candara"/>
                <a:ea typeface="+mn-ea"/>
              </a:endParaRPr>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en-US" dirty="0">
                <a:solidFill>
                  <a:prstClr val="black"/>
                </a:solidFill>
                <a:latin typeface="Candara"/>
                <a:ea typeface="+mn-ea"/>
              </a:endParaRPr>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en-US" dirty="0">
                <a:solidFill>
                  <a:prstClr val="black"/>
                </a:solidFill>
                <a:latin typeface="Candara"/>
                <a:ea typeface="+mn-ea"/>
              </a:endParaRPr>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0B20D2BC-ACD5-46AB-8744-C19FCBA4BDDC}" type="datetimeFigureOut">
              <a:rPr lang="ja-JP" altLang="en-US" smtClean="0">
                <a:solidFill>
                  <a:srgbClr val="073E87"/>
                </a:solidFill>
              </a:rPr>
              <a:pPr/>
              <a:t>2017/12/22</a:t>
            </a:fld>
            <a:endParaRPr lang="ja-JP" altLang="en-US" dirty="0">
              <a:solidFill>
                <a:srgbClr val="073E87"/>
              </a:solidFill>
            </a:endParaRPr>
          </a:p>
        </p:txBody>
      </p:sp>
      <p:sp>
        <p:nvSpPr>
          <p:cNvPr id="5" name="Footer Placeholder 4"/>
          <p:cNvSpPr>
            <a:spLocks noGrp="1"/>
          </p:cNvSpPr>
          <p:nvPr>
            <p:ph type="ftr" sz="quarter" idx="11"/>
          </p:nvPr>
        </p:nvSpPr>
        <p:spPr/>
        <p:txBody>
          <a:bodyPr/>
          <a:lstStyle/>
          <a:p>
            <a:endParaRPr lang="ja-JP" altLang="en-US" dirty="0">
              <a:solidFill>
                <a:srgbClr val="073E87"/>
              </a:solidFill>
            </a:endParaRPr>
          </a:p>
        </p:txBody>
      </p:sp>
      <p:sp>
        <p:nvSpPr>
          <p:cNvPr id="6" name="Slide Number Placeholder 5"/>
          <p:cNvSpPr>
            <a:spLocks noGrp="1"/>
          </p:cNvSpPr>
          <p:nvPr>
            <p:ph type="sldNum" sz="quarter" idx="12"/>
          </p:nvPr>
        </p:nvSpPr>
        <p:spPr/>
        <p:txBody>
          <a:bodyPr/>
          <a:lstStyle/>
          <a:p>
            <a:fld id="{A682926C-07D6-4F6E-8F02-EF61AB7E9326}" type="slidenum">
              <a:rPr lang="ja-JP" altLang="en-US" smtClean="0">
                <a:solidFill>
                  <a:srgbClr val="073E87"/>
                </a:solidFill>
              </a:rPr>
              <a:pPr/>
              <a:t>‹#›</a:t>
            </a:fld>
            <a:endParaRPr lang="ja-JP" altLang="en-US" dirty="0">
              <a:solidFill>
                <a:srgbClr val="073E87"/>
              </a:solidFill>
            </a:endParaRPr>
          </a:p>
        </p:txBody>
      </p:sp>
    </p:spTree>
    <p:extLst>
      <p:ext uri="{BB962C8B-B14F-4D97-AF65-F5344CB8AC3E}">
        <p14:creationId xmlns:p14="http://schemas.microsoft.com/office/powerpoint/2010/main" val="150262067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Date Placeholder 3"/>
          <p:cNvSpPr>
            <a:spLocks noGrp="1"/>
          </p:cNvSpPr>
          <p:nvPr>
            <p:ph type="dt" sz="half" idx="10"/>
          </p:nvPr>
        </p:nvSpPr>
        <p:spPr/>
        <p:txBody>
          <a:bodyPr/>
          <a:lstStyle/>
          <a:p>
            <a:fld id="{0B20D2BC-ACD5-46AB-8744-C19FCBA4BDDC}" type="datetimeFigureOut">
              <a:rPr lang="ja-JP" altLang="en-US" smtClean="0">
                <a:solidFill>
                  <a:srgbClr val="073E87"/>
                </a:solidFill>
              </a:rPr>
              <a:pPr/>
              <a:t>2017/12/22</a:t>
            </a:fld>
            <a:endParaRPr lang="ja-JP" altLang="en-US" dirty="0">
              <a:solidFill>
                <a:srgbClr val="073E87"/>
              </a:solidFill>
            </a:endParaRPr>
          </a:p>
        </p:txBody>
      </p:sp>
      <p:sp>
        <p:nvSpPr>
          <p:cNvPr id="5" name="Footer Placeholder 4"/>
          <p:cNvSpPr>
            <a:spLocks noGrp="1"/>
          </p:cNvSpPr>
          <p:nvPr>
            <p:ph type="ftr" sz="quarter" idx="11"/>
          </p:nvPr>
        </p:nvSpPr>
        <p:spPr/>
        <p:txBody>
          <a:bodyPr/>
          <a:lstStyle/>
          <a:p>
            <a:endParaRPr lang="ja-JP" altLang="en-US" dirty="0">
              <a:solidFill>
                <a:srgbClr val="073E87"/>
              </a:solidFill>
            </a:endParaRPr>
          </a:p>
        </p:txBody>
      </p:sp>
      <p:sp>
        <p:nvSpPr>
          <p:cNvPr id="6" name="Slide Number Placeholder 5"/>
          <p:cNvSpPr>
            <a:spLocks noGrp="1"/>
          </p:cNvSpPr>
          <p:nvPr>
            <p:ph type="sldNum" sz="quarter" idx="12"/>
          </p:nvPr>
        </p:nvSpPr>
        <p:spPr/>
        <p:txBody>
          <a:bodyPr/>
          <a:lstStyle/>
          <a:p>
            <a:fld id="{A682926C-07D6-4F6E-8F02-EF61AB7E9326}" type="slidenum">
              <a:rPr lang="ja-JP" altLang="en-US" smtClean="0">
                <a:solidFill>
                  <a:srgbClr val="073E87"/>
                </a:solidFill>
              </a:rPr>
              <a:pPr/>
              <a:t>‹#›</a:t>
            </a:fld>
            <a:endParaRPr lang="ja-JP" altLang="en-US" dirty="0">
              <a:solidFill>
                <a:srgbClr val="073E87"/>
              </a:solidFill>
            </a:endParaRPr>
          </a:p>
        </p:txBody>
      </p:sp>
      <p:sp>
        <p:nvSpPr>
          <p:cNvPr id="7" name="Title 6"/>
          <p:cNvSpPr>
            <a:spLocks noGrp="1"/>
          </p:cNvSpPr>
          <p:nvPr>
            <p:ph type="title"/>
          </p:nvPr>
        </p:nvSpPr>
        <p:spPr/>
        <p:txBody>
          <a:bodyPr/>
          <a:lstStyle/>
          <a:p>
            <a:r>
              <a:rPr lang="ja-JP" altLang="en-US" smtClean="0"/>
              <a:t>マスター タイトルの書式設定</a:t>
            </a:r>
            <a:endParaRPr lang="en-US"/>
          </a:p>
        </p:txBody>
      </p:sp>
    </p:spTree>
    <p:extLst>
      <p:ext uri="{BB962C8B-B14F-4D97-AF65-F5344CB8AC3E}">
        <p14:creationId xmlns:p14="http://schemas.microsoft.com/office/powerpoint/2010/main" val="351479846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dirty="0">
              <a:solidFill>
                <a:prstClr val="white"/>
              </a:solidFill>
            </a:endParaRPr>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en-US" dirty="0">
              <a:solidFill>
                <a:prstClr val="black"/>
              </a:solidFill>
              <a:latin typeface="Candara"/>
              <a:ea typeface="+mn-ea"/>
            </a:endParaRPr>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en-US" dirty="0">
              <a:solidFill>
                <a:prstClr val="black"/>
              </a:solidFill>
              <a:latin typeface="Candara"/>
              <a:ea typeface="+mn-ea"/>
            </a:endParaRPr>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en-US" dirty="0">
              <a:solidFill>
                <a:prstClr val="black"/>
              </a:solidFill>
              <a:latin typeface="Candara"/>
              <a:ea typeface="+mn-ea"/>
            </a:endParaRPr>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en-US" dirty="0">
              <a:solidFill>
                <a:prstClr val="black"/>
              </a:solidFill>
              <a:latin typeface="Candara"/>
              <a:ea typeface="+mn-ea"/>
            </a:endParaRPr>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en-US" dirty="0">
              <a:solidFill>
                <a:prstClr val="black"/>
              </a:solidFill>
              <a:latin typeface="Candara"/>
              <a:ea typeface="+mn-ea"/>
            </a:endParaRPr>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0B20D2BC-ACD5-46AB-8744-C19FCBA4BDDC}" type="datetimeFigureOut">
              <a:rPr lang="ja-JP" altLang="en-US" smtClean="0">
                <a:solidFill>
                  <a:srgbClr val="073E87"/>
                </a:solidFill>
              </a:rPr>
              <a:pPr/>
              <a:t>2017/12/22</a:t>
            </a:fld>
            <a:endParaRPr lang="ja-JP" altLang="en-US" dirty="0">
              <a:solidFill>
                <a:srgbClr val="073E87"/>
              </a:solidFill>
            </a:endParaRPr>
          </a:p>
        </p:txBody>
      </p:sp>
      <p:sp>
        <p:nvSpPr>
          <p:cNvPr id="5" name="Footer Placeholder 4"/>
          <p:cNvSpPr>
            <a:spLocks noGrp="1"/>
          </p:cNvSpPr>
          <p:nvPr>
            <p:ph type="ftr" sz="quarter" idx="11"/>
          </p:nvPr>
        </p:nvSpPr>
        <p:spPr/>
        <p:txBody>
          <a:bodyPr/>
          <a:lstStyle/>
          <a:p>
            <a:endParaRPr lang="ja-JP" altLang="en-US" dirty="0">
              <a:solidFill>
                <a:srgbClr val="073E87"/>
              </a:solidFill>
            </a:endParaRPr>
          </a:p>
        </p:txBody>
      </p:sp>
      <p:sp>
        <p:nvSpPr>
          <p:cNvPr id="6" name="Slide Number Placeholder 5"/>
          <p:cNvSpPr>
            <a:spLocks noGrp="1"/>
          </p:cNvSpPr>
          <p:nvPr>
            <p:ph type="sldNum" sz="quarter" idx="12"/>
          </p:nvPr>
        </p:nvSpPr>
        <p:spPr/>
        <p:txBody>
          <a:bodyPr/>
          <a:lstStyle/>
          <a:p>
            <a:fld id="{A682926C-07D6-4F6E-8F02-EF61AB7E9326}" type="slidenum">
              <a:rPr lang="ja-JP" altLang="en-US" smtClean="0">
                <a:solidFill>
                  <a:srgbClr val="073E87"/>
                </a:solidFill>
              </a:rPr>
              <a:pPr/>
              <a:t>‹#›</a:t>
            </a:fld>
            <a:endParaRPr lang="ja-JP" altLang="en-US" dirty="0">
              <a:solidFill>
                <a:srgbClr val="073E87"/>
              </a:solidFill>
            </a:endParaRPr>
          </a:p>
        </p:txBody>
      </p:sp>
    </p:spTree>
    <p:extLst>
      <p:ext uri="{BB962C8B-B14F-4D97-AF65-F5344CB8AC3E}">
        <p14:creationId xmlns:p14="http://schemas.microsoft.com/office/powerpoint/2010/main" val="188308608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5" name="Date Placeholder 4"/>
          <p:cNvSpPr>
            <a:spLocks noGrp="1"/>
          </p:cNvSpPr>
          <p:nvPr>
            <p:ph type="dt" sz="half" idx="10"/>
          </p:nvPr>
        </p:nvSpPr>
        <p:spPr/>
        <p:txBody>
          <a:bodyPr/>
          <a:lstStyle/>
          <a:p>
            <a:fld id="{0B20D2BC-ACD5-46AB-8744-C19FCBA4BDDC}" type="datetimeFigureOut">
              <a:rPr lang="ja-JP" altLang="en-US" smtClean="0">
                <a:solidFill>
                  <a:srgbClr val="073E87"/>
                </a:solidFill>
              </a:rPr>
              <a:pPr/>
              <a:t>2017/12/22</a:t>
            </a:fld>
            <a:endParaRPr lang="ja-JP" altLang="en-US" dirty="0">
              <a:solidFill>
                <a:srgbClr val="073E87"/>
              </a:solidFill>
            </a:endParaRPr>
          </a:p>
        </p:txBody>
      </p:sp>
      <p:sp>
        <p:nvSpPr>
          <p:cNvPr id="6" name="Footer Placeholder 5"/>
          <p:cNvSpPr>
            <a:spLocks noGrp="1"/>
          </p:cNvSpPr>
          <p:nvPr>
            <p:ph type="ftr" sz="quarter" idx="11"/>
          </p:nvPr>
        </p:nvSpPr>
        <p:spPr/>
        <p:txBody>
          <a:bodyPr/>
          <a:lstStyle/>
          <a:p>
            <a:endParaRPr lang="ja-JP" altLang="en-US" dirty="0">
              <a:solidFill>
                <a:srgbClr val="073E87"/>
              </a:solidFill>
            </a:endParaRPr>
          </a:p>
        </p:txBody>
      </p:sp>
      <p:sp>
        <p:nvSpPr>
          <p:cNvPr id="7" name="Slide Number Placeholder 6"/>
          <p:cNvSpPr>
            <a:spLocks noGrp="1"/>
          </p:cNvSpPr>
          <p:nvPr>
            <p:ph type="sldNum" sz="quarter" idx="12"/>
          </p:nvPr>
        </p:nvSpPr>
        <p:spPr/>
        <p:txBody>
          <a:bodyPr/>
          <a:lstStyle/>
          <a:p>
            <a:fld id="{A682926C-07D6-4F6E-8F02-EF61AB7E9326}" type="slidenum">
              <a:rPr lang="ja-JP" altLang="en-US" smtClean="0">
                <a:solidFill>
                  <a:srgbClr val="073E87"/>
                </a:solidFill>
              </a:rPr>
              <a:pPr/>
              <a:t>‹#›</a:t>
            </a:fld>
            <a:endParaRPr lang="ja-JP" altLang="en-US" dirty="0">
              <a:solidFill>
                <a:srgbClr val="073E87"/>
              </a:solidFill>
            </a:endParaRPr>
          </a:p>
        </p:txBody>
      </p:sp>
      <p:sp>
        <p:nvSpPr>
          <p:cNvPr id="9" name="Content Placeholder 8"/>
          <p:cNvSpPr>
            <a:spLocks noGrp="1"/>
          </p:cNvSpPr>
          <p:nvPr>
            <p:ph sz="quarter" idx="13"/>
          </p:nvPr>
        </p:nvSpPr>
        <p:spPr>
          <a:xfrm>
            <a:off x="676655" y="2679192"/>
            <a:ext cx="3822192" cy="34472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Tree>
    <p:extLst>
      <p:ext uri="{BB962C8B-B14F-4D97-AF65-F5344CB8AC3E}">
        <p14:creationId xmlns:p14="http://schemas.microsoft.com/office/powerpoint/2010/main" val="136365974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ja-JP" altLang="en-US" smtClean="0"/>
              <a:t>マスター タイトルの書式設定</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0B20D2BC-ACD5-46AB-8744-C19FCBA4BDDC}" type="datetimeFigureOut">
              <a:rPr lang="ja-JP" altLang="en-US" smtClean="0">
                <a:solidFill>
                  <a:srgbClr val="073E87"/>
                </a:solidFill>
              </a:rPr>
              <a:pPr/>
              <a:t>2017/12/22</a:t>
            </a:fld>
            <a:endParaRPr lang="ja-JP" altLang="en-US" dirty="0">
              <a:solidFill>
                <a:srgbClr val="073E87"/>
              </a:solidFill>
            </a:endParaRPr>
          </a:p>
        </p:txBody>
      </p:sp>
      <p:sp>
        <p:nvSpPr>
          <p:cNvPr id="8" name="Footer Placeholder 7"/>
          <p:cNvSpPr>
            <a:spLocks noGrp="1"/>
          </p:cNvSpPr>
          <p:nvPr>
            <p:ph type="ftr" sz="quarter" idx="11"/>
          </p:nvPr>
        </p:nvSpPr>
        <p:spPr/>
        <p:txBody>
          <a:bodyPr/>
          <a:lstStyle/>
          <a:p>
            <a:endParaRPr lang="ja-JP" altLang="en-US" dirty="0">
              <a:solidFill>
                <a:srgbClr val="073E87"/>
              </a:solidFill>
            </a:endParaRPr>
          </a:p>
        </p:txBody>
      </p:sp>
      <p:sp>
        <p:nvSpPr>
          <p:cNvPr id="9" name="Slide Number Placeholder 8"/>
          <p:cNvSpPr>
            <a:spLocks noGrp="1"/>
          </p:cNvSpPr>
          <p:nvPr>
            <p:ph type="sldNum" sz="quarter" idx="12"/>
          </p:nvPr>
        </p:nvSpPr>
        <p:spPr/>
        <p:txBody>
          <a:bodyPr/>
          <a:lstStyle/>
          <a:p>
            <a:fld id="{A682926C-07D6-4F6E-8F02-EF61AB7E9326}" type="slidenum">
              <a:rPr lang="ja-JP" altLang="en-US" smtClean="0">
                <a:solidFill>
                  <a:srgbClr val="073E87"/>
                </a:solidFill>
              </a:rPr>
              <a:pPr/>
              <a:t>‹#›</a:t>
            </a:fld>
            <a:endParaRPr lang="ja-JP" altLang="en-US" dirty="0">
              <a:solidFill>
                <a:srgbClr val="073E87"/>
              </a:solidFill>
            </a:endParaRPr>
          </a:p>
        </p:txBody>
      </p:sp>
    </p:spTree>
    <p:extLst>
      <p:ext uri="{BB962C8B-B14F-4D97-AF65-F5344CB8AC3E}">
        <p14:creationId xmlns:p14="http://schemas.microsoft.com/office/powerpoint/2010/main" val="64995816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3" name="Date Placeholder 2"/>
          <p:cNvSpPr>
            <a:spLocks noGrp="1"/>
          </p:cNvSpPr>
          <p:nvPr>
            <p:ph type="dt" sz="half" idx="10"/>
          </p:nvPr>
        </p:nvSpPr>
        <p:spPr/>
        <p:txBody>
          <a:bodyPr/>
          <a:lstStyle/>
          <a:p>
            <a:fld id="{0B20D2BC-ACD5-46AB-8744-C19FCBA4BDDC}" type="datetimeFigureOut">
              <a:rPr lang="ja-JP" altLang="en-US" smtClean="0">
                <a:solidFill>
                  <a:srgbClr val="073E87"/>
                </a:solidFill>
              </a:rPr>
              <a:pPr/>
              <a:t>2017/12/22</a:t>
            </a:fld>
            <a:endParaRPr lang="ja-JP" altLang="en-US" dirty="0">
              <a:solidFill>
                <a:srgbClr val="073E87"/>
              </a:solidFill>
            </a:endParaRPr>
          </a:p>
        </p:txBody>
      </p:sp>
      <p:sp>
        <p:nvSpPr>
          <p:cNvPr id="4" name="Footer Placeholder 3"/>
          <p:cNvSpPr>
            <a:spLocks noGrp="1"/>
          </p:cNvSpPr>
          <p:nvPr>
            <p:ph type="ftr" sz="quarter" idx="11"/>
          </p:nvPr>
        </p:nvSpPr>
        <p:spPr/>
        <p:txBody>
          <a:bodyPr/>
          <a:lstStyle/>
          <a:p>
            <a:endParaRPr lang="ja-JP" altLang="en-US" dirty="0">
              <a:solidFill>
                <a:srgbClr val="073E87"/>
              </a:solidFill>
            </a:endParaRPr>
          </a:p>
        </p:txBody>
      </p:sp>
      <p:sp>
        <p:nvSpPr>
          <p:cNvPr id="5" name="Slide Number Placeholder 4"/>
          <p:cNvSpPr>
            <a:spLocks noGrp="1"/>
          </p:cNvSpPr>
          <p:nvPr>
            <p:ph type="sldNum" sz="quarter" idx="12"/>
          </p:nvPr>
        </p:nvSpPr>
        <p:spPr/>
        <p:txBody>
          <a:bodyPr/>
          <a:lstStyle/>
          <a:p>
            <a:fld id="{A682926C-07D6-4F6E-8F02-EF61AB7E9326}" type="slidenum">
              <a:rPr lang="ja-JP" altLang="en-US" smtClean="0">
                <a:solidFill>
                  <a:srgbClr val="073E87"/>
                </a:solidFill>
              </a:rPr>
              <a:pPr/>
              <a:t>‹#›</a:t>
            </a:fld>
            <a:endParaRPr lang="ja-JP" altLang="en-US" dirty="0">
              <a:solidFill>
                <a:srgbClr val="073E87"/>
              </a:solidFill>
            </a:endParaRPr>
          </a:p>
        </p:txBody>
      </p:sp>
    </p:spTree>
    <p:extLst>
      <p:ext uri="{BB962C8B-B14F-4D97-AF65-F5344CB8AC3E}">
        <p14:creationId xmlns:p14="http://schemas.microsoft.com/office/powerpoint/2010/main" val="280374561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白紙">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dirty="0">
              <a:solidFill>
                <a:prstClr val="white"/>
              </a:solidFill>
            </a:endParaRPr>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en-US" dirty="0">
                <a:solidFill>
                  <a:prstClr val="black"/>
                </a:solidFill>
                <a:latin typeface="Candara"/>
                <a:ea typeface="+mn-ea"/>
              </a:endParaRPr>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en-US" dirty="0">
                <a:solidFill>
                  <a:prstClr val="black"/>
                </a:solidFill>
                <a:latin typeface="Candara"/>
                <a:ea typeface="+mn-ea"/>
              </a:endParaRPr>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en-US" dirty="0">
                <a:solidFill>
                  <a:prstClr val="black"/>
                </a:solidFill>
                <a:latin typeface="Candara"/>
                <a:ea typeface="+mn-ea"/>
              </a:endParaRPr>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en-US" dirty="0">
                <a:solidFill>
                  <a:prstClr val="black"/>
                </a:solidFill>
                <a:latin typeface="Candara"/>
                <a:ea typeface="+mn-ea"/>
              </a:endParaRPr>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en-US" dirty="0">
                <a:solidFill>
                  <a:prstClr val="black"/>
                </a:solidFill>
                <a:latin typeface="Candara"/>
                <a:ea typeface="+mn-ea"/>
              </a:endParaRPr>
            </a:p>
          </p:txBody>
        </p:sp>
      </p:grpSp>
      <p:sp>
        <p:nvSpPr>
          <p:cNvPr id="2" name="Date Placeholder 1"/>
          <p:cNvSpPr>
            <a:spLocks noGrp="1"/>
          </p:cNvSpPr>
          <p:nvPr>
            <p:ph type="dt" sz="half" idx="10"/>
          </p:nvPr>
        </p:nvSpPr>
        <p:spPr/>
        <p:txBody>
          <a:bodyPr/>
          <a:lstStyle/>
          <a:p>
            <a:fld id="{0B20D2BC-ACD5-46AB-8744-C19FCBA4BDDC}" type="datetimeFigureOut">
              <a:rPr lang="ja-JP" altLang="en-US" smtClean="0">
                <a:solidFill>
                  <a:srgbClr val="073E87"/>
                </a:solidFill>
              </a:rPr>
              <a:pPr/>
              <a:t>2017/12/22</a:t>
            </a:fld>
            <a:endParaRPr lang="ja-JP" altLang="en-US" dirty="0">
              <a:solidFill>
                <a:srgbClr val="073E87"/>
              </a:solidFill>
            </a:endParaRPr>
          </a:p>
        </p:txBody>
      </p:sp>
      <p:sp>
        <p:nvSpPr>
          <p:cNvPr id="3" name="Footer Placeholder 2"/>
          <p:cNvSpPr>
            <a:spLocks noGrp="1"/>
          </p:cNvSpPr>
          <p:nvPr>
            <p:ph type="ftr" sz="quarter" idx="11"/>
          </p:nvPr>
        </p:nvSpPr>
        <p:spPr/>
        <p:txBody>
          <a:bodyPr/>
          <a:lstStyle/>
          <a:p>
            <a:endParaRPr lang="ja-JP" altLang="en-US" dirty="0">
              <a:solidFill>
                <a:srgbClr val="073E87"/>
              </a:solidFill>
            </a:endParaRPr>
          </a:p>
        </p:txBody>
      </p:sp>
      <p:sp>
        <p:nvSpPr>
          <p:cNvPr id="4" name="Slide Number Placeholder 3"/>
          <p:cNvSpPr>
            <a:spLocks noGrp="1"/>
          </p:cNvSpPr>
          <p:nvPr>
            <p:ph type="sldNum" sz="quarter" idx="12"/>
          </p:nvPr>
        </p:nvSpPr>
        <p:spPr/>
        <p:txBody>
          <a:bodyPr/>
          <a:lstStyle/>
          <a:p>
            <a:fld id="{A682926C-07D6-4F6E-8F02-EF61AB7E9326}" type="slidenum">
              <a:rPr lang="ja-JP" altLang="en-US" smtClean="0">
                <a:solidFill>
                  <a:srgbClr val="073E87"/>
                </a:solidFill>
              </a:rPr>
              <a:pPr/>
              <a:t>‹#›</a:t>
            </a:fld>
            <a:endParaRPr lang="ja-JP" altLang="en-US" dirty="0">
              <a:solidFill>
                <a:srgbClr val="073E87"/>
              </a:solidFill>
            </a:endParaRPr>
          </a:p>
        </p:txBody>
      </p:sp>
    </p:spTree>
    <p:extLst>
      <p:ext uri="{BB962C8B-B14F-4D97-AF65-F5344CB8AC3E}">
        <p14:creationId xmlns:p14="http://schemas.microsoft.com/office/powerpoint/2010/main" val="204524037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10;コンテンツ">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dirty="0">
              <a:solidFill>
                <a:prstClr val="white"/>
              </a:solidFill>
            </a:endParaRPr>
          </a:p>
        </p:txBody>
      </p:sp>
      <p:sp>
        <p:nvSpPr>
          <p:cNvPr id="5" name="Date Placeholder 4"/>
          <p:cNvSpPr>
            <a:spLocks noGrp="1"/>
          </p:cNvSpPr>
          <p:nvPr>
            <p:ph type="dt" sz="half" idx="10"/>
          </p:nvPr>
        </p:nvSpPr>
        <p:spPr/>
        <p:txBody>
          <a:bodyPr/>
          <a:lstStyle/>
          <a:p>
            <a:fld id="{0B20D2BC-ACD5-46AB-8744-C19FCBA4BDDC}" type="datetimeFigureOut">
              <a:rPr lang="ja-JP" altLang="en-US" smtClean="0">
                <a:solidFill>
                  <a:srgbClr val="073E87"/>
                </a:solidFill>
              </a:rPr>
              <a:pPr/>
              <a:t>2017/12/22</a:t>
            </a:fld>
            <a:endParaRPr lang="ja-JP" altLang="en-US" dirty="0">
              <a:solidFill>
                <a:srgbClr val="073E87"/>
              </a:solidFill>
            </a:endParaRPr>
          </a:p>
        </p:txBody>
      </p:sp>
      <p:sp>
        <p:nvSpPr>
          <p:cNvPr id="6" name="Footer Placeholder 5"/>
          <p:cNvSpPr>
            <a:spLocks noGrp="1"/>
          </p:cNvSpPr>
          <p:nvPr>
            <p:ph type="ftr" sz="quarter" idx="11"/>
          </p:nvPr>
        </p:nvSpPr>
        <p:spPr/>
        <p:txBody>
          <a:bodyPr/>
          <a:lstStyle/>
          <a:p>
            <a:endParaRPr lang="ja-JP" altLang="en-US" dirty="0">
              <a:solidFill>
                <a:srgbClr val="073E87"/>
              </a:solidFill>
            </a:endParaRPr>
          </a:p>
        </p:txBody>
      </p:sp>
      <p:sp>
        <p:nvSpPr>
          <p:cNvPr id="7" name="Slide Number Placeholder 6"/>
          <p:cNvSpPr>
            <a:spLocks noGrp="1"/>
          </p:cNvSpPr>
          <p:nvPr>
            <p:ph type="sldNum" sz="quarter" idx="12"/>
          </p:nvPr>
        </p:nvSpPr>
        <p:spPr/>
        <p:txBody>
          <a:bodyPr/>
          <a:lstStyle/>
          <a:p>
            <a:fld id="{A682926C-07D6-4F6E-8F02-EF61AB7E9326}" type="slidenum">
              <a:rPr lang="ja-JP" altLang="en-US" smtClean="0">
                <a:solidFill>
                  <a:srgbClr val="073E87"/>
                </a:solidFill>
              </a:rPr>
              <a:pPr/>
              <a:t>‹#›</a:t>
            </a:fld>
            <a:endParaRPr lang="ja-JP" altLang="en-US" dirty="0">
              <a:solidFill>
                <a:srgbClr val="073E87"/>
              </a:solidFill>
            </a:endParaRPr>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en-US" dirty="0">
                <a:solidFill>
                  <a:prstClr val="black"/>
                </a:solidFill>
                <a:latin typeface="Candara"/>
                <a:ea typeface="+mn-ea"/>
              </a:endParaRPr>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en-US" dirty="0">
                <a:solidFill>
                  <a:prstClr val="black"/>
                </a:solidFill>
                <a:latin typeface="Candara"/>
                <a:ea typeface="+mn-ea"/>
              </a:endParaRPr>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en-US" dirty="0">
                <a:solidFill>
                  <a:prstClr val="black"/>
                </a:solidFill>
                <a:latin typeface="Candara"/>
                <a:ea typeface="+mn-ea"/>
              </a:endParaRPr>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en-US" dirty="0">
                <a:solidFill>
                  <a:prstClr val="black"/>
                </a:solidFill>
                <a:latin typeface="Candara"/>
                <a:ea typeface="+mn-ea"/>
              </a:endParaRPr>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en-US" dirty="0">
                <a:solidFill>
                  <a:prstClr val="black"/>
                </a:solidFill>
                <a:latin typeface="Candara"/>
                <a:ea typeface="+mn-ea"/>
              </a:endParaRPr>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Tree>
    <p:extLst>
      <p:ext uri="{BB962C8B-B14F-4D97-AF65-F5344CB8AC3E}">
        <p14:creationId xmlns:p14="http://schemas.microsoft.com/office/powerpoint/2010/main" val="8162451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5401264D-2C35-4284-B217-0B32F3F47788}" type="slidenum">
              <a:rPr lang="en-US" altLang="ja-JP"/>
              <a:pPr>
                <a:defRPr/>
              </a:pPr>
              <a:t>‹#›</a:t>
            </a:fld>
            <a:endParaRPr lang="en-US" altLang="ja-JP"/>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dirty="0">
              <a:solidFill>
                <a:prstClr val="white"/>
              </a:solidFill>
            </a:endParaRPr>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en-US" dirty="0">
                <a:solidFill>
                  <a:prstClr val="black"/>
                </a:solidFill>
                <a:latin typeface="Candara"/>
                <a:ea typeface="+mn-ea"/>
              </a:endParaRPr>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en-US" dirty="0">
                <a:solidFill>
                  <a:prstClr val="black"/>
                </a:solidFill>
                <a:latin typeface="Candara"/>
                <a:ea typeface="+mn-ea"/>
              </a:endParaRPr>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en-US" dirty="0">
                <a:solidFill>
                  <a:prstClr val="black"/>
                </a:solidFill>
                <a:latin typeface="Candara"/>
                <a:ea typeface="+mn-ea"/>
              </a:endParaRPr>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en-US" dirty="0">
                <a:solidFill>
                  <a:prstClr val="black"/>
                </a:solidFill>
                <a:latin typeface="Candara"/>
                <a:ea typeface="+mn-ea"/>
              </a:endParaRPr>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en-US" dirty="0">
                <a:solidFill>
                  <a:prstClr val="black"/>
                </a:solidFill>
                <a:latin typeface="Candara"/>
                <a:ea typeface="+mn-ea"/>
              </a:endParaRPr>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ja-JP" altLang="en-US" smtClean="0"/>
              <a:t>マスター タイトルの書式設定</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0B20D2BC-ACD5-46AB-8744-C19FCBA4BDDC}" type="datetimeFigureOut">
              <a:rPr lang="ja-JP" altLang="en-US" smtClean="0">
                <a:solidFill>
                  <a:srgbClr val="073E87"/>
                </a:solidFill>
              </a:rPr>
              <a:pPr/>
              <a:t>2017/12/22</a:t>
            </a:fld>
            <a:endParaRPr lang="ja-JP" altLang="en-US" dirty="0">
              <a:solidFill>
                <a:srgbClr val="073E87"/>
              </a:solidFill>
            </a:endParaRPr>
          </a:p>
        </p:txBody>
      </p:sp>
      <p:sp>
        <p:nvSpPr>
          <p:cNvPr id="6" name="Footer Placeholder 5"/>
          <p:cNvSpPr>
            <a:spLocks noGrp="1"/>
          </p:cNvSpPr>
          <p:nvPr>
            <p:ph type="ftr" sz="quarter" idx="11"/>
          </p:nvPr>
        </p:nvSpPr>
        <p:spPr/>
        <p:txBody>
          <a:bodyPr/>
          <a:lstStyle/>
          <a:p>
            <a:endParaRPr lang="ja-JP" altLang="en-US" dirty="0">
              <a:solidFill>
                <a:srgbClr val="073E87"/>
              </a:solidFill>
            </a:endParaRPr>
          </a:p>
        </p:txBody>
      </p:sp>
      <p:sp>
        <p:nvSpPr>
          <p:cNvPr id="7" name="Slide Number Placeholder 6"/>
          <p:cNvSpPr>
            <a:spLocks noGrp="1"/>
          </p:cNvSpPr>
          <p:nvPr>
            <p:ph type="sldNum" sz="quarter" idx="12"/>
          </p:nvPr>
        </p:nvSpPr>
        <p:spPr/>
        <p:txBody>
          <a:bodyPr/>
          <a:lstStyle/>
          <a:p>
            <a:fld id="{A682926C-07D6-4F6E-8F02-EF61AB7E9326}" type="slidenum">
              <a:rPr lang="ja-JP" altLang="en-US" smtClean="0">
                <a:solidFill>
                  <a:srgbClr val="073E87"/>
                </a:solidFill>
              </a:rPr>
              <a:pPr/>
              <a:t>‹#›</a:t>
            </a:fld>
            <a:endParaRPr lang="ja-JP" altLang="en-US" dirty="0">
              <a:solidFill>
                <a:srgbClr val="073E87"/>
              </a:solidFill>
            </a:endParaRPr>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dirty="0" smtClean="0"/>
              <a:t>アイコンをクリックして図を追加</a:t>
            </a:r>
            <a:endParaRPr lang="en-US" dirty="0"/>
          </a:p>
        </p:txBody>
      </p:sp>
    </p:spTree>
    <p:extLst>
      <p:ext uri="{BB962C8B-B14F-4D97-AF65-F5344CB8AC3E}">
        <p14:creationId xmlns:p14="http://schemas.microsoft.com/office/powerpoint/2010/main" val="224121490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Date Placeholder 3"/>
          <p:cNvSpPr>
            <a:spLocks noGrp="1"/>
          </p:cNvSpPr>
          <p:nvPr>
            <p:ph type="dt" sz="half" idx="10"/>
          </p:nvPr>
        </p:nvSpPr>
        <p:spPr/>
        <p:txBody>
          <a:bodyPr/>
          <a:lstStyle/>
          <a:p>
            <a:fld id="{0B20D2BC-ACD5-46AB-8744-C19FCBA4BDDC}" type="datetimeFigureOut">
              <a:rPr lang="ja-JP" altLang="en-US" smtClean="0">
                <a:solidFill>
                  <a:srgbClr val="073E87"/>
                </a:solidFill>
              </a:rPr>
              <a:pPr/>
              <a:t>2017/12/22</a:t>
            </a:fld>
            <a:endParaRPr lang="ja-JP" altLang="en-US" dirty="0">
              <a:solidFill>
                <a:srgbClr val="073E87"/>
              </a:solidFill>
            </a:endParaRPr>
          </a:p>
        </p:txBody>
      </p:sp>
      <p:sp>
        <p:nvSpPr>
          <p:cNvPr id="5" name="Footer Placeholder 4"/>
          <p:cNvSpPr>
            <a:spLocks noGrp="1"/>
          </p:cNvSpPr>
          <p:nvPr>
            <p:ph type="ftr" sz="quarter" idx="11"/>
          </p:nvPr>
        </p:nvSpPr>
        <p:spPr/>
        <p:txBody>
          <a:bodyPr/>
          <a:lstStyle/>
          <a:p>
            <a:endParaRPr lang="ja-JP" altLang="en-US" dirty="0">
              <a:solidFill>
                <a:srgbClr val="073E87"/>
              </a:solidFill>
            </a:endParaRPr>
          </a:p>
        </p:txBody>
      </p:sp>
      <p:sp>
        <p:nvSpPr>
          <p:cNvPr id="6" name="Slide Number Placeholder 5"/>
          <p:cNvSpPr>
            <a:spLocks noGrp="1"/>
          </p:cNvSpPr>
          <p:nvPr>
            <p:ph type="sldNum" sz="quarter" idx="12"/>
          </p:nvPr>
        </p:nvSpPr>
        <p:spPr/>
        <p:txBody>
          <a:bodyPr/>
          <a:lstStyle/>
          <a:p>
            <a:fld id="{A682926C-07D6-4F6E-8F02-EF61AB7E9326}" type="slidenum">
              <a:rPr lang="ja-JP" altLang="en-US" smtClean="0">
                <a:solidFill>
                  <a:srgbClr val="073E87"/>
                </a:solidFill>
              </a:rPr>
              <a:pPr/>
              <a:t>‹#›</a:t>
            </a:fld>
            <a:endParaRPr lang="ja-JP" altLang="en-US" dirty="0">
              <a:solidFill>
                <a:srgbClr val="073E87"/>
              </a:solidFill>
            </a:endParaRPr>
          </a:p>
        </p:txBody>
      </p:sp>
    </p:spTree>
    <p:extLst>
      <p:ext uri="{BB962C8B-B14F-4D97-AF65-F5344CB8AC3E}">
        <p14:creationId xmlns:p14="http://schemas.microsoft.com/office/powerpoint/2010/main" val="223456746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縦書きタイトルと&#10;縦書きテキスト">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dirty="0">
              <a:solidFill>
                <a:prstClr val="white"/>
              </a:solidFill>
            </a:endParaRPr>
          </a:p>
        </p:txBody>
      </p:sp>
      <p:sp>
        <p:nvSpPr>
          <p:cNvPr id="4" name="Date Placeholder 3"/>
          <p:cNvSpPr>
            <a:spLocks noGrp="1"/>
          </p:cNvSpPr>
          <p:nvPr>
            <p:ph type="dt" sz="half" idx="10"/>
          </p:nvPr>
        </p:nvSpPr>
        <p:spPr/>
        <p:txBody>
          <a:bodyPr/>
          <a:lstStyle/>
          <a:p>
            <a:fld id="{0B20D2BC-ACD5-46AB-8744-C19FCBA4BDDC}" type="datetimeFigureOut">
              <a:rPr lang="ja-JP" altLang="en-US" smtClean="0">
                <a:solidFill>
                  <a:srgbClr val="073E87"/>
                </a:solidFill>
              </a:rPr>
              <a:pPr/>
              <a:t>2017/12/22</a:t>
            </a:fld>
            <a:endParaRPr lang="ja-JP" altLang="en-US" dirty="0">
              <a:solidFill>
                <a:srgbClr val="073E87"/>
              </a:solidFill>
            </a:endParaRPr>
          </a:p>
        </p:txBody>
      </p:sp>
      <p:sp>
        <p:nvSpPr>
          <p:cNvPr id="5" name="Footer Placeholder 4"/>
          <p:cNvSpPr>
            <a:spLocks noGrp="1"/>
          </p:cNvSpPr>
          <p:nvPr>
            <p:ph type="ftr" sz="quarter" idx="11"/>
          </p:nvPr>
        </p:nvSpPr>
        <p:spPr/>
        <p:txBody>
          <a:bodyPr/>
          <a:lstStyle/>
          <a:p>
            <a:endParaRPr lang="ja-JP" altLang="en-US" dirty="0">
              <a:solidFill>
                <a:srgbClr val="073E87"/>
              </a:solidFill>
            </a:endParaRPr>
          </a:p>
        </p:txBody>
      </p:sp>
      <p:sp>
        <p:nvSpPr>
          <p:cNvPr id="6" name="Slide Number Placeholder 5"/>
          <p:cNvSpPr>
            <a:spLocks noGrp="1"/>
          </p:cNvSpPr>
          <p:nvPr>
            <p:ph type="sldNum" sz="quarter" idx="12"/>
          </p:nvPr>
        </p:nvSpPr>
        <p:spPr/>
        <p:txBody>
          <a:bodyPr/>
          <a:lstStyle/>
          <a:p>
            <a:fld id="{A682926C-07D6-4F6E-8F02-EF61AB7E9326}" type="slidenum">
              <a:rPr lang="ja-JP" altLang="en-US" smtClean="0">
                <a:solidFill>
                  <a:srgbClr val="073E87"/>
                </a:solidFill>
              </a:rPr>
              <a:pPr/>
              <a:t>‹#›</a:t>
            </a:fld>
            <a:endParaRPr lang="ja-JP" altLang="en-US" dirty="0">
              <a:solidFill>
                <a:srgbClr val="073E87"/>
              </a:solidFill>
            </a:endParaRPr>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en-US" dirty="0">
                <a:solidFill>
                  <a:prstClr val="black"/>
                </a:solidFill>
                <a:latin typeface="Candara"/>
                <a:ea typeface="+mn-ea"/>
              </a:endParaRPr>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en-US" dirty="0">
                <a:solidFill>
                  <a:prstClr val="black"/>
                </a:solidFill>
                <a:latin typeface="Candara"/>
                <a:ea typeface="+mn-ea"/>
              </a:endParaRPr>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en-US" dirty="0">
                <a:solidFill>
                  <a:prstClr val="black"/>
                </a:solidFill>
                <a:latin typeface="Candara"/>
                <a:ea typeface="+mn-ea"/>
              </a:endParaRPr>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en-US" dirty="0">
                <a:solidFill>
                  <a:prstClr val="black"/>
                </a:solidFill>
                <a:latin typeface="Candara"/>
                <a:ea typeface="+mn-ea"/>
              </a:endParaRPr>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en-US" dirty="0">
                <a:solidFill>
                  <a:prstClr val="black"/>
                </a:solidFill>
                <a:latin typeface="Candara"/>
                <a:ea typeface="+mn-ea"/>
              </a:endParaRPr>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Tree>
    <p:extLst>
      <p:ext uri="{BB962C8B-B14F-4D97-AF65-F5344CB8AC3E}">
        <p14:creationId xmlns:p14="http://schemas.microsoft.com/office/powerpoint/2010/main" val="37806123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0C63F846-581F-409A-89FF-C1EAEEDF678F}" type="slidenum">
              <a:rPr lang="en-US" altLang="ja-JP"/>
              <a:pPr>
                <a:defRPr/>
              </a:pPr>
              <a: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84633040-336C-4E89-B7AC-80BFC71C8997}" type="slidenum">
              <a:rPr lang="en-US" altLang="ja-JP"/>
              <a:pPr>
                <a:defRPr/>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6"/>
          <p:cNvSpPr>
            <a:spLocks noGrp="1" noChangeArrowheads="1"/>
          </p:cNvSpPr>
          <p:nvPr>
            <p:ph type="sldNum" sz="quarter" idx="12"/>
          </p:nvPr>
        </p:nvSpPr>
        <p:spPr>
          <a:ln/>
        </p:spPr>
        <p:txBody>
          <a:bodyPr/>
          <a:lstStyle>
            <a:lvl1pPr>
              <a:defRPr/>
            </a:lvl1pPr>
          </a:lstStyle>
          <a:p>
            <a:pPr>
              <a:defRPr/>
            </a:pPr>
            <a:fld id="{347F99CD-1477-4BCF-B71A-C2DF4F470F33}" type="slidenum">
              <a:rPr lang="en-US" altLang="ja-JP"/>
              <a:pPr>
                <a:defRPr/>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6"/>
          <p:cNvSpPr>
            <a:spLocks noGrp="1" noChangeArrowheads="1"/>
          </p:cNvSpPr>
          <p:nvPr>
            <p:ph type="sldNum" sz="quarter" idx="12"/>
          </p:nvPr>
        </p:nvSpPr>
        <p:spPr>
          <a:ln/>
        </p:spPr>
        <p:txBody>
          <a:bodyPr/>
          <a:lstStyle>
            <a:lvl1pPr>
              <a:defRPr/>
            </a:lvl1pPr>
          </a:lstStyle>
          <a:p>
            <a:pPr>
              <a:defRPr/>
            </a:pPr>
            <a:fld id="{C03A8C40-6E95-4DE9-AAFB-AC570F0511FF}" type="slidenum">
              <a:rPr lang="en-US" altLang="ja-JP"/>
              <a:pPr>
                <a:defRPr/>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6"/>
          <p:cNvSpPr>
            <a:spLocks noGrp="1" noChangeArrowheads="1"/>
          </p:cNvSpPr>
          <p:nvPr>
            <p:ph type="sldNum" sz="quarter" idx="12"/>
          </p:nvPr>
        </p:nvSpPr>
        <p:spPr>
          <a:ln/>
        </p:spPr>
        <p:txBody>
          <a:bodyPr/>
          <a:lstStyle>
            <a:lvl1pPr>
              <a:defRPr/>
            </a:lvl1pPr>
          </a:lstStyle>
          <a:p>
            <a:pPr>
              <a:defRPr/>
            </a:pPr>
            <a:fld id="{FE0C8757-243C-4398-8016-EFDA7A94881D}" type="slidenum">
              <a:rPr lang="en-US" altLang="ja-JP"/>
              <a:pPr>
                <a:defRPr/>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3EBD4C1A-D4AE-47B6-A918-1384F6C489C1}" type="slidenum">
              <a:rPr lang="en-US" altLang="ja-JP"/>
              <a:pPr>
                <a:defRPr/>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C2D47D9D-C58D-4865-BBFC-EE8A808F4D07}" type="slidenum">
              <a:rPr lang="en-US" altLang="ja-JP"/>
              <a:pPr>
                <a:defRPr/>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smtClean="0"/>
            </a:lvl1pPr>
          </a:lstStyle>
          <a:p>
            <a:pPr>
              <a:defRPr/>
            </a:pPr>
            <a:endParaRPr lang="en-US" altLang="ja-JP"/>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smtClean="0"/>
            </a:lvl1pPr>
          </a:lstStyle>
          <a:p>
            <a:pPr>
              <a:defRPr/>
            </a:pPr>
            <a:endParaRPr lang="en-US" altLang="ja-JP"/>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smtClean="0"/>
            </a:lvl1pPr>
          </a:lstStyle>
          <a:p>
            <a:pPr>
              <a:defRPr/>
            </a:pPr>
            <a:fld id="{DBE3E89A-C3C6-4174-83D1-4592F8B92822}" type="slidenum">
              <a:rPr lang="en-US" altLang="ja-JP"/>
              <a:pPr>
                <a:defRPr/>
              </a:pPr>
              <a:t>‹#›</a:t>
            </a:fld>
            <a:endParaRPr lang="en-US" altLang="ja-JP"/>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dirty="0">
              <a:solidFill>
                <a:prstClr val="white"/>
              </a:solidFill>
            </a:endParaRPr>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en-US" dirty="0">
                <a:solidFill>
                  <a:prstClr val="black"/>
                </a:solidFill>
                <a:latin typeface="Candara"/>
                <a:ea typeface="+mn-ea"/>
              </a:endParaRPr>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en-US" dirty="0">
                <a:solidFill>
                  <a:prstClr val="black"/>
                </a:solidFill>
                <a:latin typeface="Candara"/>
                <a:ea typeface="+mn-ea"/>
              </a:endParaRPr>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en-US" dirty="0">
                <a:solidFill>
                  <a:prstClr val="black"/>
                </a:solidFill>
                <a:latin typeface="Candara"/>
                <a:ea typeface="+mn-ea"/>
              </a:endParaRPr>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en-US" dirty="0">
                <a:solidFill>
                  <a:prstClr val="black"/>
                </a:solidFill>
                <a:latin typeface="Candara"/>
                <a:ea typeface="+mn-ea"/>
              </a:endParaRPr>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en-US" dirty="0">
                <a:solidFill>
                  <a:prstClr val="black"/>
                </a:solidFill>
                <a:latin typeface="Candara"/>
                <a:ea typeface="+mn-ea"/>
              </a:endParaRPr>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pPr fontAlgn="auto">
              <a:spcBef>
                <a:spcPts val="0"/>
              </a:spcBef>
              <a:spcAft>
                <a:spcPts val="0"/>
              </a:spcAft>
            </a:pPr>
            <a:fld id="{0B20D2BC-ACD5-46AB-8744-C19FCBA4BDDC}" type="datetimeFigureOut">
              <a:rPr lang="ja-JP" altLang="en-US" smtClean="0">
                <a:solidFill>
                  <a:srgbClr val="073E87"/>
                </a:solidFill>
                <a:latin typeface="Candara"/>
                <a:ea typeface="HGP明朝E" panose="02020900000000000000" pitchFamily="18" charset="-128"/>
              </a:rPr>
              <a:pPr fontAlgn="auto">
                <a:spcBef>
                  <a:spcPts val="0"/>
                </a:spcBef>
                <a:spcAft>
                  <a:spcPts val="0"/>
                </a:spcAft>
              </a:pPr>
              <a:t>2017/12/22</a:t>
            </a:fld>
            <a:endParaRPr lang="ja-JP" altLang="en-US" dirty="0">
              <a:solidFill>
                <a:srgbClr val="073E87"/>
              </a:solidFill>
              <a:latin typeface="Candara"/>
              <a:ea typeface="HGP明朝E" panose="02020900000000000000" pitchFamily="18" charset="-128"/>
            </a:endParaRPr>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pPr fontAlgn="auto">
              <a:spcBef>
                <a:spcPts val="0"/>
              </a:spcBef>
              <a:spcAft>
                <a:spcPts val="0"/>
              </a:spcAft>
            </a:pPr>
            <a:endParaRPr lang="ja-JP" altLang="en-US" dirty="0">
              <a:solidFill>
                <a:srgbClr val="073E87"/>
              </a:solidFill>
              <a:latin typeface="Candara"/>
              <a:ea typeface="HGP明朝E" panose="02020900000000000000" pitchFamily="18" charset="-128"/>
            </a:endParaRPr>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pPr fontAlgn="auto">
              <a:spcBef>
                <a:spcPts val="0"/>
              </a:spcBef>
              <a:spcAft>
                <a:spcPts val="0"/>
              </a:spcAft>
            </a:pPr>
            <a:fld id="{A682926C-07D6-4F6E-8F02-EF61AB7E9326}" type="slidenum">
              <a:rPr lang="ja-JP" altLang="en-US" smtClean="0">
                <a:solidFill>
                  <a:srgbClr val="073E87"/>
                </a:solidFill>
                <a:latin typeface="Candara"/>
                <a:ea typeface="HGP明朝E" panose="02020900000000000000" pitchFamily="18" charset="-128"/>
              </a:rPr>
              <a:pPr fontAlgn="auto">
                <a:spcBef>
                  <a:spcPts val="0"/>
                </a:spcBef>
                <a:spcAft>
                  <a:spcPts val="0"/>
                </a:spcAft>
              </a:pPr>
              <a:t>‹#›</a:t>
            </a:fld>
            <a:endParaRPr lang="ja-JP" altLang="en-US" dirty="0">
              <a:solidFill>
                <a:srgbClr val="073E87"/>
              </a:solidFill>
              <a:latin typeface="Candara"/>
              <a:ea typeface="HGP明朝E" panose="02020900000000000000" pitchFamily="18" charset="-128"/>
            </a:endParaRPr>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Tree>
    <p:extLst>
      <p:ext uri="{BB962C8B-B14F-4D97-AF65-F5344CB8AC3E}">
        <p14:creationId xmlns:p14="http://schemas.microsoft.com/office/powerpoint/2010/main" val="253154588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kumimoji="1" sz="4400" kern="1200">
          <a:solidFill>
            <a:srgbClr val="FFFFFF"/>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kumimoji="1"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kumimoji="1"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kumimoji="1"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kumimoji="1"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kumimoji="1"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kumimoji="1"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kumimoji="1"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kumimoji="1"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kumimoji="1" sz="1400" kern="1200">
          <a:solidFill>
            <a:schemeClr val="tx2"/>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8.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5.png"/><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15.xml"/></Relationships>
</file>

<file path=ppt/slides/_rels/slide24.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pPr eaLnBrk="1" hangingPunct="1"/>
            <a:r>
              <a:rPr lang="ja-JP" altLang="en-US" smtClean="0"/>
              <a:t>言語の問題</a:t>
            </a:r>
          </a:p>
        </p:txBody>
      </p:sp>
      <p:sp>
        <p:nvSpPr>
          <p:cNvPr id="2051" name="Rectangle 3"/>
          <p:cNvSpPr>
            <a:spLocks noGrp="1" noChangeArrowheads="1"/>
          </p:cNvSpPr>
          <p:nvPr>
            <p:ph type="subTitle" idx="1"/>
          </p:nvPr>
        </p:nvSpPr>
        <p:spPr/>
        <p:txBody>
          <a:bodyPr/>
          <a:lstStyle/>
          <a:p>
            <a:pPr eaLnBrk="1" hangingPunct="1"/>
            <a:r>
              <a:rPr lang="ja-JP" altLang="en-US" smtClean="0"/>
              <a:t>母語・母国語・国際語</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国家言語をもてない社会１</a:t>
            </a:r>
            <a:endParaRPr kumimoji="1" lang="ja-JP" altLang="en-US" dirty="0"/>
          </a:p>
        </p:txBody>
      </p:sp>
      <p:sp>
        <p:nvSpPr>
          <p:cNvPr id="3" name="コンテンツ プレースホルダ 2"/>
          <p:cNvSpPr>
            <a:spLocks noGrp="1"/>
          </p:cNvSpPr>
          <p:nvPr>
            <p:ph idx="1"/>
          </p:nvPr>
        </p:nvSpPr>
        <p:spPr/>
        <p:txBody>
          <a:bodyPr/>
          <a:lstStyle/>
          <a:p>
            <a:r>
              <a:rPr lang="ja-JP" altLang="en-US" dirty="0" smtClean="0"/>
              <a:t>民族国家による国語形成以前はすべて「方言」（強大な国家では支配的言語は存在）</a:t>
            </a:r>
          </a:p>
          <a:p>
            <a:r>
              <a:rPr lang="ja-JP" altLang="en-US" dirty="0" smtClean="0"/>
              <a:t>植民地化されると</a:t>
            </a:r>
          </a:p>
          <a:p>
            <a:pPr lvl="1"/>
            <a:r>
              <a:rPr lang="ja-JP" altLang="en-US" dirty="0" smtClean="0"/>
              <a:t>本国の言語が支配言語となり、少数の本国言語による学校（現地エリートも許可）</a:t>
            </a:r>
          </a:p>
          <a:p>
            <a:pPr lvl="1"/>
            <a:r>
              <a:rPr lang="ja-JP" altLang="en-US" dirty="0" smtClean="0"/>
              <a:t>既存の学校があれば通常禁止</a:t>
            </a:r>
          </a:p>
          <a:p>
            <a:pPr lvl="1"/>
            <a:r>
              <a:rPr lang="ja-JP" altLang="en-US" dirty="0" smtClean="0"/>
              <a:t>支配的言語が形成されない</a:t>
            </a:r>
          </a:p>
          <a:p>
            <a:endParaRPr lang="ja-JP" altLang="en-US" dirty="0"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国家言語をもてない社会２</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日本の朝鮮統治の特質（言語面）</a:t>
            </a:r>
          </a:p>
          <a:p>
            <a:pPr lvl="1"/>
            <a:r>
              <a:rPr lang="ja-JP" altLang="en-US" dirty="0" smtClean="0"/>
              <a:t>義務教育を施行（学校設立）</a:t>
            </a:r>
          </a:p>
          <a:p>
            <a:pPr lvl="1"/>
            <a:r>
              <a:rPr lang="ja-JP" altLang="en-US" dirty="0" smtClean="0"/>
              <a:t>朝鮮語を教えつつ、日本語を教育言語として増大</a:t>
            </a:r>
          </a:p>
          <a:p>
            <a:pPr lvl="1"/>
            <a:r>
              <a:rPr lang="ja-JP" altLang="en-US" dirty="0" smtClean="0"/>
              <a:t>ハングル使用は諸説（日本統治で教えるようになったｖｓ以前から教えていた。漢字・ハングル混じり文は日本が導入したとされる）</a:t>
            </a:r>
          </a:p>
          <a:p>
            <a:endParaRPr lang="ja-JP" altLang="en-US" dirty="0" smtClean="0"/>
          </a:p>
          <a:p>
            <a:endParaRPr kumimoji="1" lang="ja-JP" alt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国語をもてない社会３</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独立後</a:t>
            </a:r>
          </a:p>
          <a:p>
            <a:pPr lvl="1"/>
            <a:r>
              <a:rPr lang="ja-JP" altLang="en-US" dirty="0" smtClean="0"/>
              <a:t>国語を形成（インドネシア・ベトナム）</a:t>
            </a:r>
          </a:p>
          <a:p>
            <a:pPr lvl="1"/>
            <a:r>
              <a:rPr kumimoji="1" lang="ja-JP" altLang="en-US" dirty="0" smtClean="0"/>
              <a:t>かつての植民地本国の言語を事実上の公用語に（インド・フィリピン・パキスタン　両国とも国語形成の努力）</a:t>
            </a:r>
          </a:p>
          <a:p>
            <a:pPr lvl="1"/>
            <a:r>
              <a:rPr lang="ja-JP" altLang="en-US" dirty="0" smtClean="0"/>
              <a:t>植民地以前の支配言語を国語に（韓国・北朝鮮）</a:t>
            </a:r>
          </a:p>
          <a:p>
            <a:pPr lvl="1"/>
            <a:r>
              <a:rPr kumimoji="1" lang="ja-JP" altLang="en-US" dirty="0" smtClean="0"/>
              <a:t>言語紛争（スリランカ）</a:t>
            </a:r>
          </a:p>
          <a:p>
            <a:pPr lvl="1"/>
            <a:r>
              <a:rPr lang="ja-JP" altLang="en-US" dirty="0" smtClean="0"/>
              <a:t>複数</a:t>
            </a:r>
            <a:r>
              <a:rPr lang="ja-JP" altLang="en-US" dirty="0"/>
              <a:t>言語</a:t>
            </a:r>
            <a:r>
              <a:rPr lang="ja-JP" altLang="en-US" dirty="0" smtClean="0"/>
              <a:t>主義で対立回避</a:t>
            </a:r>
            <a:r>
              <a:rPr lang="en-US" altLang="ja-JP" dirty="0" smtClean="0"/>
              <a:t>(</a:t>
            </a:r>
            <a:r>
              <a:rPr lang="ja-JP" altLang="en-US" dirty="0" smtClean="0"/>
              <a:t>シンガポール</a:t>
            </a:r>
            <a:r>
              <a:rPr lang="en-US" altLang="ja-JP" dirty="0" smtClean="0"/>
              <a:t>)</a:t>
            </a:r>
            <a:endParaRPr kumimoji="1" lang="ja-JP" altLang="en-US" dirty="0" smtClean="0"/>
          </a:p>
          <a:p>
            <a:endParaRPr kumimoji="1" lang="ja-JP" alt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ja-JP" altLang="en-US" smtClean="0"/>
              <a:t>先進国の言語政策</a:t>
            </a:r>
          </a:p>
        </p:txBody>
      </p:sp>
      <p:sp>
        <p:nvSpPr>
          <p:cNvPr id="7171" name="Rectangle 3"/>
          <p:cNvSpPr>
            <a:spLocks noGrp="1" noChangeArrowheads="1"/>
          </p:cNvSpPr>
          <p:nvPr>
            <p:ph type="body" idx="1"/>
          </p:nvPr>
        </p:nvSpPr>
        <p:spPr/>
        <p:txBody>
          <a:bodyPr/>
          <a:lstStyle/>
          <a:p>
            <a:pPr eaLnBrk="1" hangingPunct="1"/>
            <a:r>
              <a:rPr lang="ja-JP" altLang="en-US" dirty="0" smtClean="0"/>
              <a:t>フランス型　ひとつの公用語を国民全体に</a:t>
            </a:r>
          </a:p>
          <a:p>
            <a:pPr eaLnBrk="1" hangingPunct="1"/>
            <a:r>
              <a:rPr lang="ja-JP" altLang="en-US" dirty="0" smtClean="0"/>
              <a:t>ソ連型　公用語をもたない。言語の平等</a:t>
            </a:r>
          </a:p>
          <a:p>
            <a:pPr lvl="1" eaLnBrk="1" hangingPunct="1"/>
            <a:r>
              <a:rPr lang="ja-JP" altLang="en-US" dirty="0" smtClean="0"/>
              <a:t>ＥＵの言語政策に影響</a:t>
            </a:r>
            <a:r>
              <a:rPr lang="en-US" altLang="ja-JP" dirty="0" smtClean="0"/>
              <a:t>(</a:t>
            </a:r>
            <a:r>
              <a:rPr lang="ja-JP" altLang="en-US" dirty="0" smtClean="0"/>
              <a:t>建前と実態の分離</a:t>
            </a:r>
            <a:r>
              <a:rPr lang="en-US" altLang="ja-JP" dirty="0" smtClean="0"/>
              <a:t>)</a:t>
            </a:r>
            <a:endParaRPr lang="ja-JP" altLang="en-US" dirty="0" smtClean="0"/>
          </a:p>
          <a:p>
            <a:pPr lvl="1" eaLnBrk="1" hangingPunct="1"/>
            <a:r>
              <a:rPr lang="ja-JP" altLang="en-US" dirty="0" smtClean="0"/>
              <a:t>英国の離脱は言語的</a:t>
            </a:r>
            <a:r>
              <a:rPr lang="ja-JP" altLang="en-US" dirty="0"/>
              <a:t>に</a:t>
            </a:r>
            <a:r>
              <a:rPr lang="ja-JP" altLang="en-US" dirty="0" smtClean="0"/>
              <a:t>も興味深い現象となる</a:t>
            </a:r>
          </a:p>
          <a:p>
            <a:pPr eaLnBrk="1" hangingPunct="1"/>
            <a:r>
              <a:rPr lang="ja-JP" altLang="en-US" dirty="0" smtClean="0"/>
              <a:t>バイリンガリズムの問題</a:t>
            </a:r>
          </a:p>
          <a:p>
            <a:pPr eaLnBrk="1" hangingPunct="1">
              <a:buFontTx/>
              <a:buNone/>
            </a:pPr>
            <a:r>
              <a:rPr lang="ja-JP" altLang="en-US" dirty="0" smtClean="0"/>
              <a:t>　　アメリカとヨーロッパ</a:t>
            </a:r>
          </a:p>
          <a:p>
            <a:pPr eaLnBrk="1" hangingPunct="1"/>
            <a:r>
              <a:rPr lang="ja-JP" altLang="en-US" dirty="0" smtClean="0"/>
              <a:t>言語と平等（マイフェア・レディ、リタと教授）</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国際語の変遷</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中世ラテン語　大学での教育言語</a:t>
            </a:r>
          </a:p>
          <a:p>
            <a:r>
              <a:rPr lang="en-US" altLang="ja-JP" dirty="0"/>
              <a:t>19</a:t>
            </a:r>
            <a:r>
              <a:rPr lang="ja-JP" altLang="en-US" dirty="0" smtClean="0"/>
              <a:t>世紀</a:t>
            </a:r>
            <a:r>
              <a:rPr lang="ja-JP" altLang="en-US" dirty="0"/>
              <a:t>フランス語　</a:t>
            </a:r>
            <a:r>
              <a:rPr lang="ja-JP" altLang="en-US" dirty="0" smtClean="0"/>
              <a:t>外交言語</a:t>
            </a:r>
          </a:p>
          <a:p>
            <a:r>
              <a:rPr kumimoji="1" lang="en-US" altLang="ja-JP" dirty="0" smtClean="0"/>
              <a:t>19</a:t>
            </a:r>
            <a:r>
              <a:rPr kumimoji="1" lang="ja-JP" altLang="en-US" dirty="0" smtClean="0"/>
              <a:t>－</a:t>
            </a:r>
            <a:r>
              <a:rPr kumimoji="1" lang="en-US" altLang="ja-JP" dirty="0" smtClean="0"/>
              <a:t>20</a:t>
            </a:r>
            <a:r>
              <a:rPr kumimoji="1" lang="ja-JP" altLang="en-US" dirty="0" smtClean="0"/>
              <a:t>世紀英語　貿易言語・国際組織の言語</a:t>
            </a:r>
          </a:p>
          <a:p>
            <a:r>
              <a:rPr lang="ja-JP" altLang="en-US" dirty="0" smtClean="0"/>
              <a:t>人工語 エスペラント</a:t>
            </a:r>
            <a:endParaRPr kumimoji="1" lang="ja-JP" altLang="en-US" dirty="0"/>
          </a:p>
        </p:txBody>
      </p:sp>
    </p:spTree>
    <p:extLst>
      <p:ext uri="{BB962C8B-B14F-4D97-AF65-F5344CB8AC3E}">
        <p14:creationId xmlns:p14="http://schemas.microsoft.com/office/powerpoint/2010/main" val="17398253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ja-JP" altLang="en-US" smtClean="0"/>
              <a:t>国際的コミュニケーションは</a:t>
            </a:r>
          </a:p>
        </p:txBody>
      </p:sp>
      <p:sp>
        <p:nvSpPr>
          <p:cNvPr id="8195" name="Rectangle 3"/>
          <p:cNvSpPr>
            <a:spLocks noGrp="1" noChangeArrowheads="1"/>
          </p:cNvSpPr>
          <p:nvPr>
            <p:ph type="body" idx="1"/>
          </p:nvPr>
        </p:nvSpPr>
        <p:spPr/>
        <p:txBody>
          <a:bodyPr/>
          <a:lstStyle/>
          <a:p>
            <a:pPr eaLnBrk="1" hangingPunct="1"/>
            <a:r>
              <a:rPr lang="ja-JP" altLang="en-US" dirty="0" smtClean="0"/>
              <a:t>国際語としての英語</a:t>
            </a:r>
          </a:p>
          <a:p>
            <a:pPr eaLnBrk="1" hangingPunct="1"/>
            <a:r>
              <a:rPr lang="ja-JP" altLang="en-US" dirty="0" smtClean="0"/>
              <a:t>英語以外の言語を学ぶ意味は</a:t>
            </a:r>
          </a:p>
          <a:p>
            <a:pPr eaLnBrk="1" hangingPunct="1"/>
            <a:r>
              <a:rPr lang="ja-JP" altLang="en-US" dirty="0" smtClean="0"/>
              <a:t>新たなバイリンガリズムの登場</a:t>
            </a:r>
          </a:p>
          <a:p>
            <a:pPr lvl="1" eaLnBrk="1" hangingPunct="1"/>
            <a:r>
              <a:rPr lang="ja-JP" altLang="en-US" dirty="0" smtClean="0"/>
              <a:t>複数言語を修得することを原則とする</a:t>
            </a:r>
          </a:p>
          <a:p>
            <a:pPr lvl="1" eaLnBrk="1" hangingPunct="1"/>
            <a:r>
              <a:rPr lang="ja-JP" altLang="en-US" dirty="0" smtClean="0"/>
              <a:t>シンガポール・ＥＵ　北欧も実態</a:t>
            </a:r>
          </a:p>
          <a:p>
            <a:pPr eaLnBrk="1" hangingPunct="1"/>
            <a:r>
              <a:rPr lang="ja-JP" altLang="en-US" dirty="0" smtClean="0"/>
              <a:t>インターネットは世界の言語をどう変えるか</a:t>
            </a:r>
          </a:p>
          <a:p>
            <a:pPr lvl="1" eaLnBrk="1" hangingPunct="1"/>
            <a:r>
              <a:rPr lang="ja-JP" altLang="en-US" dirty="0" smtClean="0"/>
              <a:t>英語の普及</a:t>
            </a:r>
          </a:p>
          <a:p>
            <a:pPr lvl="1" eaLnBrk="1" hangingPunct="1"/>
            <a:r>
              <a:rPr lang="ja-JP" altLang="en-US" dirty="0" smtClean="0"/>
              <a:t>マイナー言語の存続・強化</a:t>
            </a:r>
          </a:p>
          <a:p>
            <a:pPr eaLnBrk="1" hangingPunct="1">
              <a:buNone/>
            </a:pPr>
            <a:endParaRPr lang="ja-JP" altLang="en-US" dirty="0"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56176" y="4377297"/>
            <a:ext cx="2781300" cy="1857375"/>
          </a:xfrm>
          <a:prstGeom prst="rect">
            <a:avLst/>
          </a:prstGeom>
        </p:spPr>
      </p:pic>
      <p:sp>
        <p:nvSpPr>
          <p:cNvPr id="2" name="コンテンツ プレースホルダー 1"/>
          <p:cNvSpPr>
            <a:spLocks noGrp="1"/>
          </p:cNvSpPr>
          <p:nvPr>
            <p:ph idx="1"/>
          </p:nvPr>
        </p:nvSpPr>
        <p:spPr>
          <a:xfrm>
            <a:off x="872067" y="2132857"/>
            <a:ext cx="7732381" cy="4176464"/>
          </a:xfrm>
        </p:spPr>
        <p:txBody>
          <a:bodyPr>
            <a:normAutofit/>
          </a:bodyPr>
          <a:lstStyle/>
          <a:p>
            <a:pPr marL="0" indent="0">
              <a:buNone/>
            </a:pPr>
            <a:r>
              <a:rPr kumimoji="1" lang="ja-JP" altLang="en-US" dirty="0" smtClean="0"/>
              <a:t>☆自由・平等・平和をめざす橋渡し言語</a:t>
            </a:r>
            <a:endParaRPr kumimoji="1" lang="en-US" altLang="ja-JP" dirty="0" smtClean="0"/>
          </a:p>
          <a:p>
            <a:pPr marL="0" indent="0">
              <a:buNone/>
            </a:pPr>
            <a:r>
              <a:rPr lang="ja-JP" altLang="en-US" dirty="0"/>
              <a:t>☆ポーランド人ザメンホフが発案した人工語</a:t>
            </a:r>
          </a:p>
          <a:p>
            <a:pPr marL="0" indent="0">
              <a:buNone/>
            </a:pPr>
            <a:r>
              <a:rPr lang="ja-JP" altLang="en-US" dirty="0"/>
              <a:t>→１８８７年に誕生し、今年で</a:t>
            </a:r>
            <a:r>
              <a:rPr lang="ja-JP" altLang="en-US" dirty="0" smtClean="0"/>
              <a:t>１２８年目</a:t>
            </a:r>
            <a:endParaRPr lang="en-US" altLang="ja-JP" dirty="0" smtClean="0"/>
          </a:p>
          <a:p>
            <a:pPr marL="0" indent="0">
              <a:buNone/>
            </a:pPr>
            <a:r>
              <a:rPr lang="ja-JP" altLang="en-US" dirty="0" smtClean="0"/>
              <a:t>☆世界で話されている</a:t>
            </a:r>
            <a:endParaRPr lang="en-US" altLang="ja-JP" dirty="0" smtClean="0"/>
          </a:p>
          <a:p>
            <a:pPr marL="0" indent="0">
              <a:buNone/>
            </a:pPr>
            <a:r>
              <a:rPr lang="ja-JP" altLang="en-US" dirty="0" smtClean="0"/>
              <a:t>→約１００万人もの話者がいる（日本では１万人）</a:t>
            </a:r>
            <a:endParaRPr lang="en-US" altLang="ja-JP" dirty="0" smtClean="0"/>
          </a:p>
          <a:p>
            <a:pPr marL="0" indent="0">
              <a:buNone/>
            </a:pPr>
            <a:r>
              <a:rPr lang="ja-JP" altLang="en-US" dirty="0" smtClean="0"/>
              <a:t>→世界中にエスペラント団体がある</a:t>
            </a:r>
            <a:endParaRPr lang="en-US" altLang="ja-JP" dirty="0" smtClean="0"/>
          </a:p>
          <a:p>
            <a:pPr marL="0" indent="0">
              <a:buNone/>
            </a:pPr>
            <a:r>
              <a:rPr lang="en-US" altLang="ja-JP" b="1" dirty="0" err="1" smtClean="0"/>
              <a:t>Bonveno</a:t>
            </a:r>
            <a:r>
              <a:rPr lang="en-US" altLang="ja-JP" b="1" dirty="0" smtClean="0"/>
              <a:t>!! al</a:t>
            </a:r>
            <a:r>
              <a:rPr lang="en-US" altLang="ja-JP" b="1" dirty="0"/>
              <a:t> </a:t>
            </a:r>
            <a:r>
              <a:rPr lang="en-US" altLang="ja-JP" b="1" dirty="0" smtClean="0"/>
              <a:t>la Esperanto de la </a:t>
            </a:r>
            <a:r>
              <a:rPr lang="en-US" altLang="ja-JP" b="1" dirty="0" err="1" smtClean="0"/>
              <a:t>mondo</a:t>
            </a:r>
            <a:r>
              <a:rPr lang="en-US" altLang="ja-JP" b="1" dirty="0" smtClean="0"/>
              <a:t>!!</a:t>
            </a:r>
          </a:p>
        </p:txBody>
      </p:sp>
      <p:sp>
        <p:nvSpPr>
          <p:cNvPr id="3" name="タイトル 2"/>
          <p:cNvSpPr>
            <a:spLocks noGrp="1"/>
          </p:cNvSpPr>
          <p:nvPr>
            <p:ph type="title"/>
          </p:nvPr>
        </p:nvSpPr>
        <p:spPr>
          <a:xfrm>
            <a:off x="457200" y="338328"/>
            <a:ext cx="8229600" cy="1074448"/>
          </a:xfrm>
        </p:spPr>
        <p:txBody>
          <a:bodyPr/>
          <a:lstStyle/>
          <a:p>
            <a:r>
              <a:rPr kumimoji="1" lang="ja-JP" altLang="en-US" dirty="0" smtClean="0"/>
              <a:t>エスペラントとは？</a:t>
            </a:r>
            <a:endParaRPr kumimoji="1" lang="ja-JP" altLang="en-US" dirty="0"/>
          </a:p>
        </p:txBody>
      </p:sp>
      <p:sp>
        <p:nvSpPr>
          <p:cNvPr id="8" name="円形吹き出し 7"/>
          <p:cNvSpPr/>
          <p:nvPr/>
        </p:nvSpPr>
        <p:spPr>
          <a:xfrm>
            <a:off x="611560" y="5305984"/>
            <a:ext cx="5040560" cy="1291368"/>
          </a:xfrm>
          <a:prstGeom prst="wedgeEllipseCallout">
            <a:avLst>
              <a:gd name="adj1" fmla="val 77600"/>
              <a:gd name="adj2" fmla="val -5877"/>
            </a:avLst>
          </a:prstGeom>
        </p:spPr>
        <p:style>
          <a:lnRef idx="2">
            <a:schemeClr val="accent6"/>
          </a:lnRef>
          <a:fillRef idx="1">
            <a:schemeClr val="lt1"/>
          </a:fillRef>
          <a:effectRef idx="0">
            <a:schemeClr val="accent6"/>
          </a:effectRef>
          <a:fontRef idx="minor">
            <a:schemeClr val="dk1"/>
          </a:fontRef>
        </p:style>
        <p:txBody>
          <a:bodyPr rtlCol="0" anchor="ctr"/>
          <a:lstStyle/>
          <a:p>
            <a:pPr algn="ctr" fontAlgn="auto">
              <a:spcBef>
                <a:spcPts val="0"/>
              </a:spcBef>
              <a:spcAft>
                <a:spcPts val="0"/>
              </a:spcAft>
            </a:pPr>
            <a:r>
              <a:rPr lang="ja-JP" altLang="en-US" dirty="0" smtClean="0">
                <a:solidFill>
                  <a:prstClr val="black"/>
                </a:solidFill>
              </a:rPr>
              <a:t>緑は希望</a:t>
            </a:r>
            <a:r>
              <a:rPr lang="ja-JP" altLang="en-US" dirty="0">
                <a:solidFill>
                  <a:prstClr val="black"/>
                </a:solidFill>
              </a:rPr>
              <a:t>を、白は平和と中立を、五芒星は五大陸を表す</a:t>
            </a:r>
          </a:p>
        </p:txBody>
      </p:sp>
    </p:spTree>
    <p:extLst>
      <p:ext uri="{BB962C8B-B14F-4D97-AF65-F5344CB8AC3E}">
        <p14:creationId xmlns:p14="http://schemas.microsoft.com/office/powerpoint/2010/main" val="37595925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0" end="0"/>
                                            </p:txEl>
                                          </p:spTgt>
                                        </p:tgtEl>
                                        <p:attrNameLst>
                                          <p:attrName>style.visibility</p:attrName>
                                        </p:attrNameLst>
                                      </p:cBhvr>
                                      <p:to>
                                        <p:strVal val="visible"/>
                                      </p:to>
                                    </p:set>
                                    <p:animEffect transition="in" filter="fade">
                                      <p:cBhvr>
                                        <p:cTn id="14" dur="1000"/>
                                        <p:tgtEl>
                                          <p:spTgt spid="2">
                                            <p:txEl>
                                              <p:pRg st="0" end="0"/>
                                            </p:txEl>
                                          </p:spTgt>
                                        </p:tgtEl>
                                      </p:cBhvr>
                                    </p:animEffect>
                                    <p:anim calcmode="lin" valueType="num">
                                      <p:cBhvr>
                                        <p:cTn id="15"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
                                            <p:txEl>
                                              <p:pRg st="1" end="1"/>
                                            </p:txEl>
                                          </p:spTgt>
                                        </p:tgtEl>
                                        <p:attrNameLst>
                                          <p:attrName>style.visibility</p:attrName>
                                        </p:attrNameLst>
                                      </p:cBhvr>
                                      <p:to>
                                        <p:strVal val="visible"/>
                                      </p:to>
                                    </p:set>
                                    <p:animEffect transition="in" filter="fade">
                                      <p:cBhvr>
                                        <p:cTn id="21" dur="1000"/>
                                        <p:tgtEl>
                                          <p:spTgt spid="2">
                                            <p:txEl>
                                              <p:pRg st="1" end="1"/>
                                            </p:txEl>
                                          </p:spTgt>
                                        </p:tgtEl>
                                      </p:cBhvr>
                                    </p:animEffect>
                                    <p:anim calcmode="lin" valueType="num">
                                      <p:cBhvr>
                                        <p:cTn id="22"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2">
                                            <p:txEl>
                                              <p:pRg st="2" end="2"/>
                                            </p:txEl>
                                          </p:spTgt>
                                        </p:tgtEl>
                                        <p:attrNameLst>
                                          <p:attrName>style.visibility</p:attrName>
                                        </p:attrNameLst>
                                      </p:cBhvr>
                                      <p:to>
                                        <p:strVal val="visible"/>
                                      </p:to>
                                    </p:set>
                                    <p:animEffect transition="in" filter="fade">
                                      <p:cBhvr>
                                        <p:cTn id="28" dur="1000"/>
                                        <p:tgtEl>
                                          <p:spTgt spid="2">
                                            <p:txEl>
                                              <p:pRg st="2" end="2"/>
                                            </p:txEl>
                                          </p:spTgt>
                                        </p:tgtEl>
                                      </p:cBhvr>
                                    </p:animEffect>
                                    <p:anim calcmode="lin" valueType="num">
                                      <p:cBhvr>
                                        <p:cTn id="29"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2">
                                            <p:txEl>
                                              <p:pRg st="3" end="3"/>
                                            </p:txEl>
                                          </p:spTgt>
                                        </p:tgtEl>
                                        <p:attrNameLst>
                                          <p:attrName>style.visibility</p:attrName>
                                        </p:attrNameLst>
                                      </p:cBhvr>
                                      <p:to>
                                        <p:strVal val="visible"/>
                                      </p:to>
                                    </p:set>
                                    <p:animEffect transition="in" filter="fade">
                                      <p:cBhvr>
                                        <p:cTn id="35" dur="1000"/>
                                        <p:tgtEl>
                                          <p:spTgt spid="2">
                                            <p:txEl>
                                              <p:pRg st="3" end="3"/>
                                            </p:txEl>
                                          </p:spTgt>
                                        </p:tgtEl>
                                      </p:cBhvr>
                                    </p:animEffect>
                                    <p:anim calcmode="lin" valueType="num">
                                      <p:cBhvr>
                                        <p:cTn id="36"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2">
                                            <p:txEl>
                                              <p:pRg st="4" end="4"/>
                                            </p:txEl>
                                          </p:spTgt>
                                        </p:tgtEl>
                                        <p:attrNameLst>
                                          <p:attrName>style.visibility</p:attrName>
                                        </p:attrNameLst>
                                      </p:cBhvr>
                                      <p:to>
                                        <p:strVal val="visible"/>
                                      </p:to>
                                    </p:set>
                                    <p:animEffect transition="in" filter="fade">
                                      <p:cBhvr>
                                        <p:cTn id="42" dur="1000"/>
                                        <p:tgtEl>
                                          <p:spTgt spid="2">
                                            <p:txEl>
                                              <p:pRg st="4" end="4"/>
                                            </p:txEl>
                                          </p:spTgt>
                                        </p:tgtEl>
                                      </p:cBhvr>
                                    </p:animEffect>
                                    <p:anim calcmode="lin" valueType="num">
                                      <p:cBhvr>
                                        <p:cTn id="43"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44"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2">
                                            <p:txEl>
                                              <p:pRg st="5" end="5"/>
                                            </p:txEl>
                                          </p:spTgt>
                                        </p:tgtEl>
                                        <p:attrNameLst>
                                          <p:attrName>style.visibility</p:attrName>
                                        </p:attrNameLst>
                                      </p:cBhvr>
                                      <p:to>
                                        <p:strVal val="visible"/>
                                      </p:to>
                                    </p:set>
                                    <p:animEffect transition="in" filter="fade">
                                      <p:cBhvr>
                                        <p:cTn id="49" dur="1000"/>
                                        <p:tgtEl>
                                          <p:spTgt spid="2">
                                            <p:txEl>
                                              <p:pRg st="5" end="5"/>
                                            </p:txEl>
                                          </p:spTgt>
                                        </p:tgtEl>
                                      </p:cBhvr>
                                    </p:animEffect>
                                    <p:anim calcmode="lin" valueType="num">
                                      <p:cBhvr>
                                        <p:cTn id="50"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51" dur="1000" fill="hold"/>
                                        <p:tgtEl>
                                          <p:spTgt spid="2">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2">
                                            <p:txEl>
                                              <p:pRg st="6" end="6"/>
                                            </p:txEl>
                                          </p:spTgt>
                                        </p:tgtEl>
                                        <p:attrNameLst>
                                          <p:attrName>style.visibility</p:attrName>
                                        </p:attrNameLst>
                                      </p:cBhvr>
                                      <p:to>
                                        <p:strVal val="visible"/>
                                      </p:to>
                                    </p:set>
                                    <p:animEffect transition="in" filter="fade">
                                      <p:cBhvr>
                                        <p:cTn id="56" dur="1000"/>
                                        <p:tgtEl>
                                          <p:spTgt spid="2">
                                            <p:txEl>
                                              <p:pRg st="6" end="6"/>
                                            </p:txEl>
                                          </p:spTgt>
                                        </p:tgtEl>
                                      </p:cBhvr>
                                    </p:animEffect>
                                    <p:anim calcmode="lin" valueType="num">
                                      <p:cBhvr>
                                        <p:cTn id="57" dur="1000" fill="hold"/>
                                        <p:tgtEl>
                                          <p:spTgt spid="2">
                                            <p:txEl>
                                              <p:pRg st="6" end="6"/>
                                            </p:txEl>
                                          </p:spTgt>
                                        </p:tgtEl>
                                        <p:attrNameLst>
                                          <p:attrName>ppt_x</p:attrName>
                                        </p:attrNameLst>
                                      </p:cBhvr>
                                      <p:tavLst>
                                        <p:tav tm="0">
                                          <p:val>
                                            <p:strVal val="#ppt_x"/>
                                          </p:val>
                                        </p:tav>
                                        <p:tav tm="100000">
                                          <p:val>
                                            <p:strVal val="#ppt_x"/>
                                          </p:val>
                                        </p:tav>
                                      </p:tavLst>
                                    </p:anim>
                                    <p:anim calcmode="lin" valueType="num">
                                      <p:cBhvr>
                                        <p:cTn id="58" dur="1000" fill="hold"/>
                                        <p:tgtEl>
                                          <p:spTgt spid="2">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円形吹き出し 4"/>
          <p:cNvSpPr/>
          <p:nvPr/>
        </p:nvSpPr>
        <p:spPr>
          <a:xfrm>
            <a:off x="384314" y="5373216"/>
            <a:ext cx="4320480" cy="1296144"/>
          </a:xfrm>
          <a:prstGeom prst="wedgeEllipseCallout">
            <a:avLst>
              <a:gd name="adj1" fmla="val 53626"/>
              <a:gd name="adj2" fmla="val -10290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ja-JP" altLang="en-US" dirty="0" smtClean="0">
                <a:solidFill>
                  <a:srgbClr val="FF0000"/>
                </a:solidFill>
              </a:rPr>
              <a:t>私はあなたを愛しています</a:t>
            </a:r>
            <a:endParaRPr lang="en-US" altLang="ja-JP" dirty="0" smtClean="0">
              <a:solidFill>
                <a:srgbClr val="FF0000"/>
              </a:solidFill>
            </a:endParaRPr>
          </a:p>
          <a:p>
            <a:pPr algn="ctr" fontAlgn="auto">
              <a:spcBef>
                <a:spcPts val="0"/>
              </a:spcBef>
              <a:spcAft>
                <a:spcPts val="0"/>
              </a:spcAft>
            </a:pPr>
            <a:r>
              <a:rPr lang="ja-JP" altLang="en-US" dirty="0" smtClean="0">
                <a:solidFill>
                  <a:srgbClr val="FF0000"/>
                </a:solidFill>
              </a:rPr>
              <a:t>私はあなたを愛していました</a:t>
            </a:r>
            <a:endParaRPr lang="en-US" altLang="ja-JP" dirty="0" smtClean="0">
              <a:solidFill>
                <a:srgbClr val="FF0000"/>
              </a:solidFill>
            </a:endParaRPr>
          </a:p>
          <a:p>
            <a:pPr algn="ctr" fontAlgn="auto">
              <a:spcBef>
                <a:spcPts val="0"/>
              </a:spcBef>
              <a:spcAft>
                <a:spcPts val="0"/>
              </a:spcAft>
            </a:pPr>
            <a:r>
              <a:rPr lang="ja-JP" altLang="en-US" dirty="0" smtClean="0">
                <a:solidFill>
                  <a:srgbClr val="FF0000"/>
                </a:solidFill>
              </a:rPr>
              <a:t>エスペラントは簡単です</a:t>
            </a:r>
            <a:endParaRPr lang="ja-JP" altLang="en-US" dirty="0">
              <a:solidFill>
                <a:srgbClr val="FF0000"/>
              </a:solidFill>
            </a:endParaRPr>
          </a:p>
        </p:txBody>
      </p:sp>
      <p:sp>
        <p:nvSpPr>
          <p:cNvPr id="2" name="タイトル 1"/>
          <p:cNvSpPr>
            <a:spLocks noGrp="1"/>
          </p:cNvSpPr>
          <p:nvPr>
            <p:ph type="title"/>
          </p:nvPr>
        </p:nvSpPr>
        <p:spPr/>
        <p:txBody>
          <a:bodyPr/>
          <a:lstStyle/>
          <a:p>
            <a:r>
              <a:rPr lang="ja-JP" altLang="en-US" dirty="0" smtClean="0"/>
              <a:t>エスペラントがやさしい理由</a:t>
            </a:r>
            <a:endParaRPr kumimoji="1" lang="ja-JP" altLang="en-US" dirty="0"/>
          </a:p>
        </p:txBody>
      </p:sp>
      <p:sp>
        <p:nvSpPr>
          <p:cNvPr id="3" name="コンテンツ プレースホルダー 2"/>
          <p:cNvSpPr>
            <a:spLocks noGrp="1"/>
          </p:cNvSpPr>
          <p:nvPr>
            <p:ph sz="quarter" idx="13"/>
          </p:nvPr>
        </p:nvSpPr>
        <p:spPr>
          <a:xfrm>
            <a:off x="676655" y="2060848"/>
            <a:ext cx="3822192" cy="4065632"/>
          </a:xfrm>
        </p:spPr>
        <p:txBody>
          <a:bodyPr>
            <a:normAutofit/>
          </a:bodyPr>
          <a:lstStyle/>
          <a:p>
            <a:r>
              <a:rPr kumimoji="1" lang="ja-JP" altLang="en-US" dirty="0" smtClean="0"/>
              <a:t>その２　</a:t>
            </a:r>
            <a:endParaRPr kumimoji="1" lang="en-US" altLang="ja-JP" dirty="0" smtClean="0"/>
          </a:p>
          <a:p>
            <a:pPr marL="0" indent="0">
              <a:buNone/>
            </a:pPr>
            <a:r>
              <a:rPr kumimoji="1" lang="ja-JP" altLang="en-US" dirty="0" smtClean="0"/>
              <a:t>少し覚えて何倍にも使える</a:t>
            </a:r>
            <a:endParaRPr kumimoji="1" lang="en-US" altLang="ja-JP" dirty="0" smtClean="0"/>
          </a:p>
          <a:p>
            <a:pPr marL="0" indent="0">
              <a:buNone/>
            </a:pPr>
            <a:r>
              <a:rPr lang="ja-JP" altLang="en-US" dirty="0" smtClean="0"/>
              <a:t>名詞はＯ　　　　　　　　　</a:t>
            </a:r>
            <a:r>
              <a:rPr kumimoji="1" lang="en-US" altLang="ja-JP" dirty="0" err="1" smtClean="0"/>
              <a:t>amo</a:t>
            </a:r>
            <a:r>
              <a:rPr kumimoji="1" lang="en-US" altLang="ja-JP" dirty="0" smtClean="0"/>
              <a:t> </a:t>
            </a:r>
          </a:p>
          <a:p>
            <a:pPr marL="0" indent="0">
              <a:buNone/>
            </a:pPr>
            <a:r>
              <a:rPr lang="ja-JP" altLang="en-US" dirty="0" smtClean="0"/>
              <a:t>形容詞はＡ　　　　　　　</a:t>
            </a:r>
            <a:r>
              <a:rPr lang="en-US" altLang="ja-JP" dirty="0" err="1" smtClean="0"/>
              <a:t>ama</a:t>
            </a:r>
            <a:endParaRPr lang="en-US" altLang="ja-JP" dirty="0" smtClean="0"/>
          </a:p>
          <a:p>
            <a:pPr marL="0" indent="0">
              <a:buNone/>
            </a:pPr>
            <a:r>
              <a:rPr lang="ja-JP" altLang="en-US" dirty="0" smtClean="0"/>
              <a:t>動詞の現在形ＡＳ　　</a:t>
            </a:r>
            <a:r>
              <a:rPr lang="en-US" altLang="ja-JP" dirty="0" err="1" smtClean="0"/>
              <a:t>amasa</a:t>
            </a:r>
            <a:endParaRPr lang="en-US" altLang="ja-JP" dirty="0" smtClean="0"/>
          </a:p>
          <a:p>
            <a:pPr marL="0" indent="0">
              <a:buNone/>
            </a:pPr>
            <a:r>
              <a:rPr lang="ja-JP" altLang="en-US" dirty="0" smtClean="0"/>
              <a:t>動詞の過去形ＩＳ　　　</a:t>
            </a:r>
            <a:r>
              <a:rPr lang="en-US" altLang="ja-JP" dirty="0" err="1" smtClean="0"/>
              <a:t>amis</a:t>
            </a:r>
            <a:r>
              <a:rPr lang="en-US" altLang="ja-JP" dirty="0" smtClean="0"/>
              <a:t> </a:t>
            </a:r>
          </a:p>
          <a:p>
            <a:pPr marL="0" indent="0">
              <a:buNone/>
            </a:pPr>
            <a:r>
              <a:rPr lang="ja-JP" altLang="en-US" dirty="0" smtClean="0"/>
              <a:t>動詞の未来形ＯＳ　　　</a:t>
            </a:r>
            <a:r>
              <a:rPr lang="en-US" altLang="ja-JP" dirty="0" err="1" smtClean="0"/>
              <a:t>amos</a:t>
            </a:r>
            <a:endParaRPr lang="en-US" altLang="ja-JP" dirty="0" smtClean="0"/>
          </a:p>
        </p:txBody>
      </p:sp>
      <p:sp>
        <p:nvSpPr>
          <p:cNvPr id="4" name="コンテンツ プレースホルダー 3"/>
          <p:cNvSpPr>
            <a:spLocks noGrp="1"/>
          </p:cNvSpPr>
          <p:nvPr>
            <p:ph sz="quarter" idx="14"/>
          </p:nvPr>
        </p:nvSpPr>
        <p:spPr>
          <a:xfrm>
            <a:off x="4645152" y="1916832"/>
            <a:ext cx="3822192" cy="4209648"/>
          </a:xfrm>
        </p:spPr>
        <p:txBody>
          <a:bodyPr/>
          <a:lstStyle/>
          <a:p>
            <a:r>
              <a:rPr kumimoji="1" lang="ja-JP" altLang="en-US" dirty="0" smtClean="0"/>
              <a:t>その３　</a:t>
            </a:r>
            <a:endParaRPr kumimoji="1" lang="en-US" altLang="ja-JP" dirty="0" smtClean="0"/>
          </a:p>
          <a:p>
            <a:r>
              <a:rPr kumimoji="1" lang="ja-JP" altLang="en-US" dirty="0" smtClean="0"/>
              <a:t>文法は規則的で例外がない　</a:t>
            </a:r>
            <a:endParaRPr kumimoji="1" lang="en-US" altLang="ja-JP" dirty="0" smtClean="0"/>
          </a:p>
          <a:p>
            <a:pPr marL="0" indent="0">
              <a:buNone/>
            </a:pPr>
            <a:r>
              <a:rPr lang="ja-JP" altLang="en-US" dirty="0" smtClean="0"/>
              <a:t>エスペラントの文法の決まりには不規則や例外はない。　</a:t>
            </a:r>
            <a:endParaRPr lang="en-US" altLang="ja-JP" dirty="0" smtClean="0"/>
          </a:p>
          <a:p>
            <a:pPr marL="0" indent="0">
              <a:buNone/>
            </a:pPr>
            <a:endParaRPr kumimoji="1" lang="en-US" altLang="ja-JP" dirty="0"/>
          </a:p>
          <a:p>
            <a:pPr marL="0" indent="0">
              <a:buNone/>
            </a:pPr>
            <a:r>
              <a:rPr lang="en-US" altLang="ja-JP" dirty="0" err="1" smtClean="0"/>
              <a:t>Mi</a:t>
            </a:r>
            <a:r>
              <a:rPr lang="en-US" altLang="ja-JP" dirty="0" smtClean="0"/>
              <a:t> </a:t>
            </a:r>
            <a:r>
              <a:rPr lang="en-US" altLang="ja-JP" dirty="0" err="1" smtClean="0"/>
              <a:t>amas</a:t>
            </a:r>
            <a:r>
              <a:rPr lang="en-US" altLang="ja-JP" dirty="0" smtClean="0"/>
              <a:t> vin </a:t>
            </a:r>
          </a:p>
          <a:p>
            <a:pPr marL="0" indent="0">
              <a:buNone/>
            </a:pPr>
            <a:r>
              <a:rPr lang="en-US" altLang="ja-JP" dirty="0" err="1" smtClean="0"/>
              <a:t>Mi</a:t>
            </a:r>
            <a:r>
              <a:rPr lang="en-US" altLang="ja-JP" dirty="0" smtClean="0"/>
              <a:t> </a:t>
            </a:r>
            <a:r>
              <a:rPr lang="en-US" altLang="ja-JP" dirty="0" err="1" smtClean="0"/>
              <a:t>amis</a:t>
            </a:r>
            <a:r>
              <a:rPr lang="en-US" altLang="ja-JP" dirty="0" smtClean="0"/>
              <a:t>  vin</a:t>
            </a:r>
          </a:p>
          <a:p>
            <a:pPr marL="0" indent="0">
              <a:buNone/>
            </a:pPr>
            <a:r>
              <a:rPr lang="en-US" altLang="ja-JP" dirty="0" smtClean="0"/>
              <a:t>Esperanto </a:t>
            </a:r>
            <a:r>
              <a:rPr lang="en-US" altLang="ja-JP" dirty="0" err="1" smtClean="0"/>
              <a:t>estas</a:t>
            </a:r>
            <a:r>
              <a:rPr lang="en-US" altLang="ja-JP" dirty="0" smtClean="0"/>
              <a:t> </a:t>
            </a:r>
            <a:r>
              <a:rPr lang="en-US" altLang="ja-JP" dirty="0" err="1" smtClean="0"/>
              <a:t>facila</a:t>
            </a:r>
            <a:r>
              <a:rPr lang="en-US" altLang="ja-JP" dirty="0" smtClean="0"/>
              <a:t>!!</a:t>
            </a:r>
            <a:endParaRPr kumimoji="1" lang="ja-JP" altLang="en-US" dirty="0"/>
          </a:p>
        </p:txBody>
      </p:sp>
    </p:spTree>
    <p:extLst>
      <p:ext uri="{BB962C8B-B14F-4D97-AF65-F5344CB8AC3E}">
        <p14:creationId xmlns:p14="http://schemas.microsoft.com/office/powerpoint/2010/main" val="6564350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16" presetClass="entr" presetSubtype="21" fill="hold" grpId="0" nodeType="clickEffect">
                                  <p:stCondLst>
                                    <p:cond delay="0"/>
                                  </p:stCondLst>
                                  <p:childTnLst>
                                    <p:set>
                                      <p:cBhvr>
                                        <p:cTn id="55" dur="1" fill="hold">
                                          <p:stCondLst>
                                            <p:cond delay="0"/>
                                          </p:stCondLst>
                                        </p:cTn>
                                        <p:tgtEl>
                                          <p:spTgt spid="4">
                                            <p:txEl>
                                              <p:pRg st="0" end="0"/>
                                            </p:txEl>
                                          </p:spTgt>
                                        </p:tgtEl>
                                        <p:attrNameLst>
                                          <p:attrName>style.visibility</p:attrName>
                                        </p:attrNameLst>
                                      </p:cBhvr>
                                      <p:to>
                                        <p:strVal val="visible"/>
                                      </p:to>
                                    </p:set>
                                    <p:animEffect transition="in" filter="barn(inVertical)">
                                      <p:cBhvr>
                                        <p:cTn id="56" dur="500"/>
                                        <p:tgtEl>
                                          <p:spTgt spid="4">
                                            <p:txEl>
                                              <p:pRg st="0" end="0"/>
                                            </p:txEl>
                                          </p:spTgt>
                                        </p:tgtEl>
                                      </p:cBhvr>
                                    </p:animEffect>
                                  </p:childTnLst>
                                </p:cTn>
                              </p:par>
                            </p:childTnLst>
                          </p:cTn>
                        </p:par>
                      </p:childTnLst>
                    </p:cTn>
                  </p:par>
                  <p:par>
                    <p:cTn id="57" fill="hold">
                      <p:stCondLst>
                        <p:cond delay="indefinite"/>
                      </p:stCondLst>
                      <p:childTnLst>
                        <p:par>
                          <p:cTn id="58" fill="hold">
                            <p:stCondLst>
                              <p:cond delay="0"/>
                            </p:stCondLst>
                            <p:childTnLst>
                              <p:par>
                                <p:cTn id="59" presetID="16" presetClass="entr" presetSubtype="21" fill="hold" grpId="0" nodeType="clickEffect">
                                  <p:stCondLst>
                                    <p:cond delay="0"/>
                                  </p:stCondLst>
                                  <p:childTnLst>
                                    <p:set>
                                      <p:cBhvr>
                                        <p:cTn id="60" dur="1" fill="hold">
                                          <p:stCondLst>
                                            <p:cond delay="0"/>
                                          </p:stCondLst>
                                        </p:cTn>
                                        <p:tgtEl>
                                          <p:spTgt spid="4">
                                            <p:txEl>
                                              <p:pRg st="1" end="1"/>
                                            </p:txEl>
                                          </p:spTgt>
                                        </p:tgtEl>
                                        <p:attrNameLst>
                                          <p:attrName>style.visibility</p:attrName>
                                        </p:attrNameLst>
                                      </p:cBhvr>
                                      <p:to>
                                        <p:strVal val="visible"/>
                                      </p:to>
                                    </p:set>
                                    <p:animEffect transition="in" filter="barn(inVertical)">
                                      <p:cBhvr>
                                        <p:cTn id="61" dur="500"/>
                                        <p:tgtEl>
                                          <p:spTgt spid="4">
                                            <p:txEl>
                                              <p:pRg st="1" end="1"/>
                                            </p:txEl>
                                          </p:spTgt>
                                        </p:tgtEl>
                                      </p:cBhvr>
                                    </p:animEffect>
                                  </p:childTnLst>
                                </p:cTn>
                              </p:par>
                            </p:childTnLst>
                          </p:cTn>
                        </p:par>
                      </p:childTnLst>
                    </p:cTn>
                  </p:par>
                  <p:par>
                    <p:cTn id="62" fill="hold">
                      <p:stCondLst>
                        <p:cond delay="indefinite"/>
                      </p:stCondLst>
                      <p:childTnLst>
                        <p:par>
                          <p:cTn id="63" fill="hold">
                            <p:stCondLst>
                              <p:cond delay="0"/>
                            </p:stCondLst>
                            <p:childTnLst>
                              <p:par>
                                <p:cTn id="64" presetID="16" presetClass="entr" presetSubtype="21" fill="hold" grpId="0" nodeType="clickEffect">
                                  <p:stCondLst>
                                    <p:cond delay="0"/>
                                  </p:stCondLst>
                                  <p:childTnLst>
                                    <p:set>
                                      <p:cBhvr>
                                        <p:cTn id="65" dur="1" fill="hold">
                                          <p:stCondLst>
                                            <p:cond delay="0"/>
                                          </p:stCondLst>
                                        </p:cTn>
                                        <p:tgtEl>
                                          <p:spTgt spid="4">
                                            <p:txEl>
                                              <p:pRg st="2" end="2"/>
                                            </p:txEl>
                                          </p:spTgt>
                                        </p:tgtEl>
                                        <p:attrNameLst>
                                          <p:attrName>style.visibility</p:attrName>
                                        </p:attrNameLst>
                                      </p:cBhvr>
                                      <p:to>
                                        <p:strVal val="visible"/>
                                      </p:to>
                                    </p:set>
                                    <p:animEffect transition="in" filter="barn(inVertical)">
                                      <p:cBhvr>
                                        <p:cTn id="66" dur="500"/>
                                        <p:tgtEl>
                                          <p:spTgt spid="4">
                                            <p:txEl>
                                              <p:pRg st="2" end="2"/>
                                            </p:txEl>
                                          </p:spTgt>
                                        </p:tgtEl>
                                      </p:cBhvr>
                                    </p:animEffect>
                                  </p:childTnLst>
                                </p:cTn>
                              </p:par>
                            </p:childTnLst>
                          </p:cTn>
                        </p:par>
                      </p:childTnLst>
                    </p:cTn>
                  </p:par>
                  <p:par>
                    <p:cTn id="67" fill="hold">
                      <p:stCondLst>
                        <p:cond delay="indefinite"/>
                      </p:stCondLst>
                      <p:childTnLst>
                        <p:par>
                          <p:cTn id="68" fill="hold">
                            <p:stCondLst>
                              <p:cond delay="0"/>
                            </p:stCondLst>
                            <p:childTnLst>
                              <p:par>
                                <p:cTn id="69" presetID="16" presetClass="entr" presetSubtype="21" fill="hold" grpId="0" nodeType="clickEffect">
                                  <p:stCondLst>
                                    <p:cond delay="0"/>
                                  </p:stCondLst>
                                  <p:childTnLst>
                                    <p:set>
                                      <p:cBhvr>
                                        <p:cTn id="70" dur="1" fill="hold">
                                          <p:stCondLst>
                                            <p:cond delay="0"/>
                                          </p:stCondLst>
                                        </p:cTn>
                                        <p:tgtEl>
                                          <p:spTgt spid="4">
                                            <p:txEl>
                                              <p:pRg st="4" end="4"/>
                                            </p:txEl>
                                          </p:spTgt>
                                        </p:tgtEl>
                                        <p:attrNameLst>
                                          <p:attrName>style.visibility</p:attrName>
                                        </p:attrNameLst>
                                      </p:cBhvr>
                                      <p:to>
                                        <p:strVal val="visible"/>
                                      </p:to>
                                    </p:set>
                                    <p:animEffect transition="in" filter="barn(inVertical)">
                                      <p:cBhvr>
                                        <p:cTn id="71" dur="500"/>
                                        <p:tgtEl>
                                          <p:spTgt spid="4">
                                            <p:txEl>
                                              <p:pRg st="4" end="4"/>
                                            </p:txEl>
                                          </p:spTgt>
                                        </p:tgtEl>
                                      </p:cBhvr>
                                    </p:animEffect>
                                  </p:childTnLst>
                                </p:cTn>
                              </p:par>
                            </p:childTnLst>
                          </p:cTn>
                        </p:par>
                      </p:childTnLst>
                    </p:cTn>
                  </p:par>
                  <p:par>
                    <p:cTn id="72" fill="hold">
                      <p:stCondLst>
                        <p:cond delay="indefinite"/>
                      </p:stCondLst>
                      <p:childTnLst>
                        <p:par>
                          <p:cTn id="73" fill="hold">
                            <p:stCondLst>
                              <p:cond delay="0"/>
                            </p:stCondLst>
                            <p:childTnLst>
                              <p:par>
                                <p:cTn id="74" presetID="16" presetClass="entr" presetSubtype="21" fill="hold" grpId="0" nodeType="clickEffect">
                                  <p:stCondLst>
                                    <p:cond delay="0"/>
                                  </p:stCondLst>
                                  <p:childTnLst>
                                    <p:set>
                                      <p:cBhvr>
                                        <p:cTn id="75" dur="1" fill="hold">
                                          <p:stCondLst>
                                            <p:cond delay="0"/>
                                          </p:stCondLst>
                                        </p:cTn>
                                        <p:tgtEl>
                                          <p:spTgt spid="4">
                                            <p:txEl>
                                              <p:pRg st="5" end="5"/>
                                            </p:txEl>
                                          </p:spTgt>
                                        </p:tgtEl>
                                        <p:attrNameLst>
                                          <p:attrName>style.visibility</p:attrName>
                                        </p:attrNameLst>
                                      </p:cBhvr>
                                      <p:to>
                                        <p:strVal val="visible"/>
                                      </p:to>
                                    </p:set>
                                    <p:animEffect transition="in" filter="barn(inVertical)">
                                      <p:cBhvr>
                                        <p:cTn id="76" dur="500"/>
                                        <p:tgtEl>
                                          <p:spTgt spid="4">
                                            <p:txEl>
                                              <p:pRg st="5" end="5"/>
                                            </p:txEl>
                                          </p:spTgt>
                                        </p:tgtEl>
                                      </p:cBhvr>
                                    </p:animEffect>
                                  </p:childTnLst>
                                </p:cTn>
                              </p:par>
                            </p:childTnLst>
                          </p:cTn>
                        </p:par>
                      </p:childTnLst>
                    </p:cTn>
                  </p:par>
                  <p:par>
                    <p:cTn id="77" fill="hold">
                      <p:stCondLst>
                        <p:cond delay="indefinite"/>
                      </p:stCondLst>
                      <p:childTnLst>
                        <p:par>
                          <p:cTn id="78" fill="hold">
                            <p:stCondLst>
                              <p:cond delay="0"/>
                            </p:stCondLst>
                            <p:childTnLst>
                              <p:par>
                                <p:cTn id="79" presetID="16" presetClass="entr" presetSubtype="21" fill="hold" grpId="0" nodeType="clickEffect">
                                  <p:stCondLst>
                                    <p:cond delay="0"/>
                                  </p:stCondLst>
                                  <p:childTnLst>
                                    <p:set>
                                      <p:cBhvr>
                                        <p:cTn id="80" dur="1" fill="hold">
                                          <p:stCondLst>
                                            <p:cond delay="0"/>
                                          </p:stCondLst>
                                        </p:cTn>
                                        <p:tgtEl>
                                          <p:spTgt spid="4">
                                            <p:txEl>
                                              <p:pRg st="6" end="6"/>
                                            </p:txEl>
                                          </p:spTgt>
                                        </p:tgtEl>
                                        <p:attrNameLst>
                                          <p:attrName>style.visibility</p:attrName>
                                        </p:attrNameLst>
                                      </p:cBhvr>
                                      <p:to>
                                        <p:strVal val="visible"/>
                                      </p:to>
                                    </p:set>
                                    <p:animEffect transition="in" filter="barn(inVertical)">
                                      <p:cBhvr>
                                        <p:cTn id="81" dur="500"/>
                                        <p:tgtEl>
                                          <p:spTgt spid="4">
                                            <p:txEl>
                                              <p:pRg st="6" end="6"/>
                                            </p:txEl>
                                          </p:spTgt>
                                        </p:tgtEl>
                                      </p:cBhvr>
                                    </p:animEffect>
                                  </p:childTnLst>
                                </p:cTn>
                              </p:par>
                            </p:childTnLst>
                          </p:cTn>
                        </p:par>
                      </p:childTnLst>
                    </p:cTn>
                  </p:par>
                  <p:par>
                    <p:cTn id="82" fill="hold">
                      <p:stCondLst>
                        <p:cond delay="indefinite"/>
                      </p:stCondLst>
                      <p:childTnLst>
                        <p:par>
                          <p:cTn id="83" fill="hold">
                            <p:stCondLst>
                              <p:cond delay="0"/>
                            </p:stCondLst>
                            <p:childTnLst>
                              <p:par>
                                <p:cTn id="84" presetID="31" presetClass="entr" presetSubtype="0" fill="hold" grpId="0" nodeType="clickEffect">
                                  <p:stCondLst>
                                    <p:cond delay="0"/>
                                  </p:stCondLst>
                                  <p:childTnLst>
                                    <p:set>
                                      <p:cBhvr>
                                        <p:cTn id="85" dur="1" fill="hold">
                                          <p:stCondLst>
                                            <p:cond delay="0"/>
                                          </p:stCondLst>
                                        </p:cTn>
                                        <p:tgtEl>
                                          <p:spTgt spid="5"/>
                                        </p:tgtEl>
                                        <p:attrNameLst>
                                          <p:attrName>style.visibility</p:attrName>
                                        </p:attrNameLst>
                                      </p:cBhvr>
                                      <p:to>
                                        <p:strVal val="visible"/>
                                      </p:to>
                                    </p:set>
                                    <p:anim calcmode="lin" valueType="num">
                                      <p:cBhvr>
                                        <p:cTn id="86" dur="1000" fill="hold"/>
                                        <p:tgtEl>
                                          <p:spTgt spid="5"/>
                                        </p:tgtEl>
                                        <p:attrNameLst>
                                          <p:attrName>ppt_w</p:attrName>
                                        </p:attrNameLst>
                                      </p:cBhvr>
                                      <p:tavLst>
                                        <p:tav tm="0">
                                          <p:val>
                                            <p:fltVal val="0"/>
                                          </p:val>
                                        </p:tav>
                                        <p:tav tm="100000">
                                          <p:val>
                                            <p:strVal val="#ppt_w"/>
                                          </p:val>
                                        </p:tav>
                                      </p:tavLst>
                                    </p:anim>
                                    <p:anim calcmode="lin" valueType="num">
                                      <p:cBhvr>
                                        <p:cTn id="87" dur="1000" fill="hold"/>
                                        <p:tgtEl>
                                          <p:spTgt spid="5"/>
                                        </p:tgtEl>
                                        <p:attrNameLst>
                                          <p:attrName>ppt_h</p:attrName>
                                        </p:attrNameLst>
                                      </p:cBhvr>
                                      <p:tavLst>
                                        <p:tav tm="0">
                                          <p:val>
                                            <p:fltVal val="0"/>
                                          </p:val>
                                        </p:tav>
                                        <p:tav tm="100000">
                                          <p:val>
                                            <p:strVal val="#ppt_h"/>
                                          </p:val>
                                        </p:tav>
                                      </p:tavLst>
                                    </p:anim>
                                    <p:anim calcmode="lin" valueType="num">
                                      <p:cBhvr>
                                        <p:cTn id="88" dur="1000" fill="hold"/>
                                        <p:tgtEl>
                                          <p:spTgt spid="5"/>
                                        </p:tgtEl>
                                        <p:attrNameLst>
                                          <p:attrName>style.rotation</p:attrName>
                                        </p:attrNameLst>
                                      </p:cBhvr>
                                      <p:tavLst>
                                        <p:tav tm="0">
                                          <p:val>
                                            <p:fltVal val="90"/>
                                          </p:val>
                                        </p:tav>
                                        <p:tav tm="100000">
                                          <p:val>
                                            <p:fltVal val="0"/>
                                          </p:val>
                                        </p:tav>
                                      </p:tavLst>
                                    </p:anim>
                                    <p:animEffect transition="in" filter="fade">
                                      <p:cBhvr>
                                        <p:cTn id="89"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3" grpId="0" build="p"/>
      <p:bldP spid="4"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96136" y="1916832"/>
            <a:ext cx="3024336" cy="2232248"/>
          </a:xfrm>
          <a:prstGeom prst="rect">
            <a:avLst/>
          </a:prstGeom>
        </p:spPr>
      </p:pic>
      <p:sp>
        <p:nvSpPr>
          <p:cNvPr id="2" name="コンテンツ プレースホルダー 1"/>
          <p:cNvSpPr>
            <a:spLocks noGrp="1"/>
          </p:cNvSpPr>
          <p:nvPr>
            <p:ph idx="1"/>
          </p:nvPr>
        </p:nvSpPr>
        <p:spPr>
          <a:xfrm>
            <a:off x="323528" y="2348880"/>
            <a:ext cx="7984397" cy="4320480"/>
          </a:xfrm>
        </p:spPr>
        <p:txBody>
          <a:bodyPr>
            <a:normAutofit lnSpcReduction="10000"/>
          </a:bodyPr>
          <a:lstStyle/>
          <a:p>
            <a:r>
              <a:rPr kumimoji="1" lang="ja-JP" altLang="en-US" dirty="0" smtClean="0"/>
              <a:t>ルドヴィコ・ラザル・ザメンホフについて</a:t>
            </a:r>
            <a:endParaRPr kumimoji="1" lang="en-US" altLang="ja-JP" dirty="0" smtClean="0"/>
          </a:p>
          <a:p>
            <a:r>
              <a:rPr kumimoji="1" lang="ja-JP" altLang="en-US" dirty="0" smtClean="0"/>
              <a:t>・１８９５年生まれ（今から１２０年前）</a:t>
            </a:r>
            <a:endParaRPr kumimoji="1" lang="en-US" altLang="ja-JP" dirty="0" smtClean="0"/>
          </a:p>
          <a:p>
            <a:pPr marL="0" indent="0">
              <a:buNone/>
            </a:pPr>
            <a:r>
              <a:rPr kumimoji="1" lang="ja-JP" altLang="en-US" dirty="0" smtClean="0"/>
              <a:t>・ポーランドのビャウイストク出身</a:t>
            </a:r>
            <a:endParaRPr kumimoji="1" lang="en-US" altLang="ja-JP" dirty="0" smtClean="0"/>
          </a:p>
          <a:p>
            <a:pPr marL="0" indent="0">
              <a:buNone/>
            </a:pPr>
            <a:r>
              <a:rPr lang="ja-JP" altLang="en-US" dirty="0" smtClean="0"/>
              <a:t>→当時のポーランドはロシアに占領されていた</a:t>
            </a:r>
            <a:endParaRPr lang="en-US" altLang="ja-JP" dirty="0" smtClean="0"/>
          </a:p>
          <a:p>
            <a:pPr marL="0" indent="0">
              <a:buNone/>
            </a:pPr>
            <a:r>
              <a:rPr lang="ja-JP" altLang="en-US" dirty="0" smtClean="0"/>
              <a:t>→人種のるつぼ。ユダヤ人、ドイツ人、ロシア人、ポーランド人が同じ地域に住んでいた。</a:t>
            </a:r>
            <a:endParaRPr lang="en-US" altLang="ja-JP" dirty="0" smtClean="0"/>
          </a:p>
          <a:p>
            <a:pPr marL="0" indent="0">
              <a:buNone/>
            </a:pPr>
            <a:r>
              <a:rPr lang="ja-JP" altLang="en-US" dirty="0" smtClean="0"/>
              <a:t>・ユダヤ人</a:t>
            </a:r>
            <a:endParaRPr lang="en-US" altLang="ja-JP" dirty="0" smtClean="0"/>
          </a:p>
          <a:p>
            <a:pPr marL="0" indent="0">
              <a:buNone/>
            </a:pPr>
            <a:r>
              <a:rPr lang="ja-JP" altLang="en-US" dirty="0" smtClean="0"/>
              <a:t>→生まれながら差別され生きていた</a:t>
            </a:r>
            <a:endParaRPr lang="en-US" altLang="ja-JP" dirty="0" smtClean="0"/>
          </a:p>
          <a:p>
            <a:pPr marL="0" indent="0">
              <a:buNone/>
            </a:pPr>
            <a:r>
              <a:rPr kumimoji="1" lang="ja-JP" altLang="en-US" dirty="0" smtClean="0"/>
              <a:t>・語学が得意なまじめな学生</a:t>
            </a:r>
            <a:endParaRPr kumimoji="1" lang="en-US" altLang="ja-JP" dirty="0" smtClean="0"/>
          </a:p>
          <a:p>
            <a:pPr marL="0" indent="0">
              <a:buNone/>
            </a:pPr>
            <a:r>
              <a:rPr lang="ja-JP" altLang="en-US" dirty="0" smtClean="0"/>
              <a:t>→祖父も父も語学が堪能</a:t>
            </a:r>
            <a:endParaRPr kumimoji="1" lang="en-US" altLang="ja-JP" dirty="0" smtClean="0"/>
          </a:p>
        </p:txBody>
      </p:sp>
      <p:sp>
        <p:nvSpPr>
          <p:cNvPr id="3" name="タイトル 2"/>
          <p:cNvSpPr>
            <a:spLocks noGrp="1"/>
          </p:cNvSpPr>
          <p:nvPr>
            <p:ph type="title"/>
          </p:nvPr>
        </p:nvSpPr>
        <p:spPr/>
        <p:txBody>
          <a:bodyPr>
            <a:normAutofit fontScale="90000"/>
          </a:bodyPr>
          <a:lstStyle/>
          <a:p>
            <a:r>
              <a:rPr kumimoji="1" lang="ja-JP" altLang="en-US" dirty="0" smtClean="0"/>
              <a:t>エスペラントの歴史～ザメンホフがエスペラントを発案するまで～</a:t>
            </a:r>
            <a:endParaRPr kumimoji="1" lang="ja-JP" altLang="en-US" dirty="0"/>
          </a:p>
        </p:txBody>
      </p:sp>
      <p:pic>
        <p:nvPicPr>
          <p:cNvPr id="5" name="図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436096" y="4509120"/>
            <a:ext cx="2602552" cy="2160240"/>
          </a:xfrm>
          <a:prstGeom prst="rect">
            <a:avLst/>
          </a:prstGeom>
        </p:spPr>
      </p:pic>
    </p:spTree>
    <p:extLst>
      <p:ext uri="{BB962C8B-B14F-4D97-AF65-F5344CB8AC3E}">
        <p14:creationId xmlns:p14="http://schemas.microsoft.com/office/powerpoint/2010/main" val="13972090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0" end="0"/>
                                            </p:txEl>
                                          </p:spTgt>
                                        </p:tgtEl>
                                        <p:attrNameLst>
                                          <p:attrName>style.visibility</p:attrName>
                                        </p:attrNameLst>
                                      </p:cBhvr>
                                      <p:to>
                                        <p:strVal val="visible"/>
                                      </p:to>
                                    </p:set>
                                    <p:animEffect transition="in" filter="fade">
                                      <p:cBhvr>
                                        <p:cTn id="14" dur="1000"/>
                                        <p:tgtEl>
                                          <p:spTgt spid="2">
                                            <p:txEl>
                                              <p:pRg st="0" end="0"/>
                                            </p:txEl>
                                          </p:spTgt>
                                        </p:tgtEl>
                                      </p:cBhvr>
                                    </p:animEffect>
                                    <p:anim calcmode="lin" valueType="num">
                                      <p:cBhvr>
                                        <p:cTn id="15"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
                                            <p:txEl>
                                              <p:pRg st="1" end="1"/>
                                            </p:txEl>
                                          </p:spTgt>
                                        </p:tgtEl>
                                        <p:attrNameLst>
                                          <p:attrName>style.visibility</p:attrName>
                                        </p:attrNameLst>
                                      </p:cBhvr>
                                      <p:to>
                                        <p:strVal val="visible"/>
                                      </p:to>
                                    </p:set>
                                    <p:animEffect transition="in" filter="fade">
                                      <p:cBhvr>
                                        <p:cTn id="21" dur="1000"/>
                                        <p:tgtEl>
                                          <p:spTgt spid="2">
                                            <p:txEl>
                                              <p:pRg st="1" end="1"/>
                                            </p:txEl>
                                          </p:spTgt>
                                        </p:tgtEl>
                                      </p:cBhvr>
                                    </p:animEffect>
                                    <p:anim calcmode="lin" valueType="num">
                                      <p:cBhvr>
                                        <p:cTn id="22"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2">
                                            <p:txEl>
                                              <p:pRg st="2" end="2"/>
                                            </p:txEl>
                                          </p:spTgt>
                                        </p:tgtEl>
                                        <p:attrNameLst>
                                          <p:attrName>style.visibility</p:attrName>
                                        </p:attrNameLst>
                                      </p:cBhvr>
                                      <p:to>
                                        <p:strVal val="visible"/>
                                      </p:to>
                                    </p:set>
                                    <p:animEffect transition="in" filter="fade">
                                      <p:cBhvr>
                                        <p:cTn id="28" dur="1000"/>
                                        <p:tgtEl>
                                          <p:spTgt spid="2">
                                            <p:txEl>
                                              <p:pRg st="2" end="2"/>
                                            </p:txEl>
                                          </p:spTgt>
                                        </p:tgtEl>
                                      </p:cBhvr>
                                    </p:animEffect>
                                    <p:anim calcmode="lin" valueType="num">
                                      <p:cBhvr>
                                        <p:cTn id="29"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2">
                                            <p:txEl>
                                              <p:pRg st="3" end="3"/>
                                            </p:txEl>
                                          </p:spTgt>
                                        </p:tgtEl>
                                        <p:attrNameLst>
                                          <p:attrName>style.visibility</p:attrName>
                                        </p:attrNameLst>
                                      </p:cBhvr>
                                      <p:to>
                                        <p:strVal val="visible"/>
                                      </p:to>
                                    </p:set>
                                    <p:animEffect transition="in" filter="fade">
                                      <p:cBhvr>
                                        <p:cTn id="35" dur="1000"/>
                                        <p:tgtEl>
                                          <p:spTgt spid="2">
                                            <p:txEl>
                                              <p:pRg st="3" end="3"/>
                                            </p:txEl>
                                          </p:spTgt>
                                        </p:tgtEl>
                                      </p:cBhvr>
                                    </p:animEffect>
                                    <p:anim calcmode="lin" valueType="num">
                                      <p:cBhvr>
                                        <p:cTn id="36"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2">
                                            <p:txEl>
                                              <p:pRg st="4" end="4"/>
                                            </p:txEl>
                                          </p:spTgt>
                                        </p:tgtEl>
                                        <p:attrNameLst>
                                          <p:attrName>style.visibility</p:attrName>
                                        </p:attrNameLst>
                                      </p:cBhvr>
                                      <p:to>
                                        <p:strVal val="visible"/>
                                      </p:to>
                                    </p:set>
                                    <p:animEffect transition="in" filter="fade">
                                      <p:cBhvr>
                                        <p:cTn id="42" dur="1000"/>
                                        <p:tgtEl>
                                          <p:spTgt spid="2">
                                            <p:txEl>
                                              <p:pRg st="4" end="4"/>
                                            </p:txEl>
                                          </p:spTgt>
                                        </p:tgtEl>
                                      </p:cBhvr>
                                    </p:animEffect>
                                    <p:anim calcmode="lin" valueType="num">
                                      <p:cBhvr>
                                        <p:cTn id="43"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44"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2">
                                            <p:txEl>
                                              <p:pRg st="5" end="5"/>
                                            </p:txEl>
                                          </p:spTgt>
                                        </p:tgtEl>
                                        <p:attrNameLst>
                                          <p:attrName>style.visibility</p:attrName>
                                        </p:attrNameLst>
                                      </p:cBhvr>
                                      <p:to>
                                        <p:strVal val="visible"/>
                                      </p:to>
                                    </p:set>
                                    <p:animEffect transition="in" filter="fade">
                                      <p:cBhvr>
                                        <p:cTn id="49" dur="1000"/>
                                        <p:tgtEl>
                                          <p:spTgt spid="2">
                                            <p:txEl>
                                              <p:pRg st="5" end="5"/>
                                            </p:txEl>
                                          </p:spTgt>
                                        </p:tgtEl>
                                      </p:cBhvr>
                                    </p:animEffect>
                                    <p:anim calcmode="lin" valueType="num">
                                      <p:cBhvr>
                                        <p:cTn id="50"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51" dur="1000" fill="hold"/>
                                        <p:tgtEl>
                                          <p:spTgt spid="2">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2">
                                            <p:txEl>
                                              <p:pRg st="6" end="6"/>
                                            </p:txEl>
                                          </p:spTgt>
                                        </p:tgtEl>
                                        <p:attrNameLst>
                                          <p:attrName>style.visibility</p:attrName>
                                        </p:attrNameLst>
                                      </p:cBhvr>
                                      <p:to>
                                        <p:strVal val="visible"/>
                                      </p:to>
                                    </p:set>
                                    <p:animEffect transition="in" filter="fade">
                                      <p:cBhvr>
                                        <p:cTn id="56" dur="1000"/>
                                        <p:tgtEl>
                                          <p:spTgt spid="2">
                                            <p:txEl>
                                              <p:pRg st="6" end="6"/>
                                            </p:txEl>
                                          </p:spTgt>
                                        </p:tgtEl>
                                      </p:cBhvr>
                                    </p:animEffect>
                                    <p:anim calcmode="lin" valueType="num">
                                      <p:cBhvr>
                                        <p:cTn id="57" dur="1000" fill="hold"/>
                                        <p:tgtEl>
                                          <p:spTgt spid="2">
                                            <p:txEl>
                                              <p:pRg st="6" end="6"/>
                                            </p:txEl>
                                          </p:spTgt>
                                        </p:tgtEl>
                                        <p:attrNameLst>
                                          <p:attrName>ppt_x</p:attrName>
                                        </p:attrNameLst>
                                      </p:cBhvr>
                                      <p:tavLst>
                                        <p:tav tm="0">
                                          <p:val>
                                            <p:strVal val="#ppt_x"/>
                                          </p:val>
                                        </p:tav>
                                        <p:tav tm="100000">
                                          <p:val>
                                            <p:strVal val="#ppt_x"/>
                                          </p:val>
                                        </p:tav>
                                      </p:tavLst>
                                    </p:anim>
                                    <p:anim calcmode="lin" valueType="num">
                                      <p:cBhvr>
                                        <p:cTn id="58" dur="1000" fill="hold"/>
                                        <p:tgtEl>
                                          <p:spTgt spid="2">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2">
                                            <p:txEl>
                                              <p:pRg st="7" end="7"/>
                                            </p:txEl>
                                          </p:spTgt>
                                        </p:tgtEl>
                                        <p:attrNameLst>
                                          <p:attrName>style.visibility</p:attrName>
                                        </p:attrNameLst>
                                      </p:cBhvr>
                                      <p:to>
                                        <p:strVal val="visible"/>
                                      </p:to>
                                    </p:set>
                                    <p:animEffect transition="in" filter="fade">
                                      <p:cBhvr>
                                        <p:cTn id="63" dur="1000"/>
                                        <p:tgtEl>
                                          <p:spTgt spid="2">
                                            <p:txEl>
                                              <p:pRg st="7" end="7"/>
                                            </p:txEl>
                                          </p:spTgt>
                                        </p:tgtEl>
                                      </p:cBhvr>
                                    </p:animEffect>
                                    <p:anim calcmode="lin" valueType="num">
                                      <p:cBhvr>
                                        <p:cTn id="64" dur="1000" fill="hold"/>
                                        <p:tgtEl>
                                          <p:spTgt spid="2">
                                            <p:txEl>
                                              <p:pRg st="7" end="7"/>
                                            </p:txEl>
                                          </p:spTgt>
                                        </p:tgtEl>
                                        <p:attrNameLst>
                                          <p:attrName>ppt_x</p:attrName>
                                        </p:attrNameLst>
                                      </p:cBhvr>
                                      <p:tavLst>
                                        <p:tav tm="0">
                                          <p:val>
                                            <p:strVal val="#ppt_x"/>
                                          </p:val>
                                        </p:tav>
                                        <p:tav tm="100000">
                                          <p:val>
                                            <p:strVal val="#ppt_x"/>
                                          </p:val>
                                        </p:tav>
                                      </p:tavLst>
                                    </p:anim>
                                    <p:anim calcmode="lin" valueType="num">
                                      <p:cBhvr>
                                        <p:cTn id="65" dur="1000" fill="hold"/>
                                        <p:tgtEl>
                                          <p:spTgt spid="2">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grpId="0" nodeType="clickEffect">
                                  <p:stCondLst>
                                    <p:cond delay="0"/>
                                  </p:stCondLst>
                                  <p:childTnLst>
                                    <p:set>
                                      <p:cBhvr>
                                        <p:cTn id="69" dur="1" fill="hold">
                                          <p:stCondLst>
                                            <p:cond delay="0"/>
                                          </p:stCondLst>
                                        </p:cTn>
                                        <p:tgtEl>
                                          <p:spTgt spid="2">
                                            <p:txEl>
                                              <p:pRg st="8" end="8"/>
                                            </p:txEl>
                                          </p:spTgt>
                                        </p:tgtEl>
                                        <p:attrNameLst>
                                          <p:attrName>style.visibility</p:attrName>
                                        </p:attrNameLst>
                                      </p:cBhvr>
                                      <p:to>
                                        <p:strVal val="visible"/>
                                      </p:to>
                                    </p:set>
                                    <p:animEffect transition="in" filter="fade">
                                      <p:cBhvr>
                                        <p:cTn id="70" dur="1000"/>
                                        <p:tgtEl>
                                          <p:spTgt spid="2">
                                            <p:txEl>
                                              <p:pRg st="8" end="8"/>
                                            </p:txEl>
                                          </p:spTgt>
                                        </p:tgtEl>
                                      </p:cBhvr>
                                    </p:animEffect>
                                    <p:anim calcmode="lin" valueType="num">
                                      <p:cBhvr>
                                        <p:cTn id="71" dur="1000" fill="hold"/>
                                        <p:tgtEl>
                                          <p:spTgt spid="2">
                                            <p:txEl>
                                              <p:pRg st="8" end="8"/>
                                            </p:txEl>
                                          </p:spTgt>
                                        </p:tgtEl>
                                        <p:attrNameLst>
                                          <p:attrName>ppt_x</p:attrName>
                                        </p:attrNameLst>
                                      </p:cBhvr>
                                      <p:tavLst>
                                        <p:tav tm="0">
                                          <p:val>
                                            <p:strVal val="#ppt_x"/>
                                          </p:val>
                                        </p:tav>
                                        <p:tav tm="100000">
                                          <p:val>
                                            <p:strVal val="#ppt_x"/>
                                          </p:val>
                                        </p:tav>
                                      </p:tavLst>
                                    </p:anim>
                                    <p:anim calcmode="lin" valueType="num">
                                      <p:cBhvr>
                                        <p:cTn id="72" dur="1000" fill="hold"/>
                                        <p:tgtEl>
                                          <p:spTgt spid="2">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467544" y="2276872"/>
            <a:ext cx="7200800" cy="4137323"/>
          </a:xfrm>
        </p:spPr>
        <p:txBody>
          <a:bodyPr/>
          <a:lstStyle/>
          <a:p>
            <a:r>
              <a:rPr kumimoji="1" lang="ja-JP" altLang="en-US" dirty="0" smtClean="0"/>
              <a:t>１４歳で人工語を作ろうと決意</a:t>
            </a:r>
            <a:endParaRPr kumimoji="1" lang="en-US" altLang="ja-JP" dirty="0" smtClean="0"/>
          </a:p>
          <a:p>
            <a:pPr marL="0" indent="0">
              <a:buNone/>
            </a:pPr>
            <a:r>
              <a:rPr lang="ja-JP" altLang="en-US" dirty="0" smtClean="0"/>
              <a:t>→世界中の言葉で言葉作りの実験を始める。</a:t>
            </a:r>
            <a:endParaRPr lang="en-US" altLang="ja-JP" dirty="0" smtClean="0"/>
          </a:p>
          <a:p>
            <a:pPr marL="0" indent="0">
              <a:buNone/>
            </a:pPr>
            <a:r>
              <a:rPr kumimoji="1" lang="ja-JP" altLang="en-US" dirty="0" smtClean="0"/>
              <a:t>・１７歳で「リングべ・ウニベルサーラ」完成</a:t>
            </a:r>
            <a:endParaRPr kumimoji="1" lang="en-US" altLang="ja-JP" dirty="0" smtClean="0"/>
          </a:p>
          <a:p>
            <a:pPr marL="0" indent="0">
              <a:buNone/>
            </a:pPr>
            <a:r>
              <a:rPr lang="ja-JP" altLang="en-US" dirty="0" smtClean="0"/>
              <a:t>→父親に反対され出版を断念</a:t>
            </a:r>
            <a:endParaRPr kumimoji="1" lang="en-US" altLang="ja-JP" dirty="0" smtClean="0"/>
          </a:p>
          <a:p>
            <a:pPr marL="0" indent="0">
              <a:buNone/>
            </a:pPr>
            <a:r>
              <a:rPr lang="ja-JP" altLang="en-US" dirty="0" smtClean="0"/>
              <a:t>・モスクワ大学卒業後、１８８７年同誌を出版</a:t>
            </a:r>
            <a:endParaRPr lang="en-US" altLang="ja-JP" dirty="0" smtClean="0"/>
          </a:p>
          <a:p>
            <a:pPr marL="0" indent="0">
              <a:buNone/>
            </a:pPr>
            <a:r>
              <a:rPr kumimoji="1" lang="ja-JP" altLang="en-US" dirty="0" smtClean="0"/>
              <a:t>・眼科医を続けながら、エスペラントを広める</a:t>
            </a:r>
            <a:endParaRPr kumimoji="1" lang="ja-JP" altLang="en-US" dirty="0"/>
          </a:p>
        </p:txBody>
      </p:sp>
      <p:sp>
        <p:nvSpPr>
          <p:cNvPr id="3" name="タイトル 2"/>
          <p:cNvSpPr>
            <a:spLocks noGrp="1"/>
          </p:cNvSpPr>
          <p:nvPr>
            <p:ph type="title"/>
          </p:nvPr>
        </p:nvSpPr>
        <p:spPr>
          <a:xfrm>
            <a:off x="107504" y="338328"/>
            <a:ext cx="8579296" cy="1252728"/>
          </a:xfrm>
        </p:spPr>
        <p:txBody>
          <a:bodyPr>
            <a:normAutofit/>
          </a:bodyPr>
          <a:lstStyle/>
          <a:p>
            <a:r>
              <a:rPr kumimoji="1" lang="ja-JP" altLang="en-US" sz="3200" dirty="0" smtClean="0"/>
              <a:t>ザメンホフ</a:t>
            </a:r>
            <a:r>
              <a:rPr lang="ja-JP" altLang="en-US" sz="3200" dirty="0"/>
              <a:t>が</a:t>
            </a:r>
            <a:r>
              <a:rPr kumimoji="1" lang="ja-JP" altLang="en-US" sz="3200" dirty="0" smtClean="0"/>
              <a:t>エスペラントを</a:t>
            </a:r>
            <a:r>
              <a:rPr kumimoji="1" lang="ja-JP" altLang="en-US" dirty="0" smtClean="0"/>
              <a:t>発案するまで</a:t>
            </a:r>
            <a:endParaRPr kumimoji="1" lang="ja-JP" altLang="en-US" dirty="0"/>
          </a:p>
        </p:txBody>
      </p:sp>
      <p:pic>
        <p:nvPicPr>
          <p:cNvPr id="4" name="図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319050" y="3212976"/>
            <a:ext cx="2645438" cy="2437312"/>
          </a:xfrm>
          <a:prstGeom prst="rect">
            <a:avLst/>
          </a:prstGeom>
        </p:spPr>
      </p:pic>
      <p:sp>
        <p:nvSpPr>
          <p:cNvPr id="5" name="円形吹き出し 4"/>
          <p:cNvSpPr/>
          <p:nvPr/>
        </p:nvSpPr>
        <p:spPr>
          <a:xfrm>
            <a:off x="827584" y="5157192"/>
            <a:ext cx="5112568" cy="1368152"/>
          </a:xfrm>
          <a:prstGeom prst="wedgeEllipseCallout">
            <a:avLst>
              <a:gd name="adj1" fmla="val 69969"/>
              <a:gd name="adj2" fmla="val -50810"/>
            </a:avLst>
          </a:prstGeom>
        </p:spPr>
        <p:style>
          <a:lnRef idx="2">
            <a:schemeClr val="accent6"/>
          </a:lnRef>
          <a:fillRef idx="1">
            <a:schemeClr val="lt1"/>
          </a:fillRef>
          <a:effectRef idx="0">
            <a:schemeClr val="accent6"/>
          </a:effectRef>
          <a:fontRef idx="minor">
            <a:schemeClr val="dk1"/>
          </a:fontRef>
        </p:style>
        <p:txBody>
          <a:bodyPr rtlCol="0" anchor="ctr"/>
          <a:lstStyle/>
          <a:p>
            <a:pPr algn="ctr" fontAlgn="auto">
              <a:spcBef>
                <a:spcPts val="0"/>
              </a:spcBef>
              <a:spcAft>
                <a:spcPts val="0"/>
              </a:spcAft>
            </a:pPr>
            <a:r>
              <a:rPr lang="ja-JP" altLang="en-US" sz="2800" dirty="0" smtClean="0">
                <a:solidFill>
                  <a:prstClr val="black"/>
                </a:solidFill>
              </a:rPr>
              <a:t>文法１６カ条と９１８単語と例文だけ</a:t>
            </a:r>
            <a:endParaRPr lang="en-US" altLang="ja-JP" sz="2800" dirty="0" smtClean="0">
              <a:solidFill>
                <a:prstClr val="black"/>
              </a:solidFill>
            </a:endParaRPr>
          </a:p>
          <a:p>
            <a:pPr algn="ctr" fontAlgn="auto">
              <a:spcBef>
                <a:spcPts val="0"/>
              </a:spcBef>
              <a:spcAft>
                <a:spcPts val="0"/>
              </a:spcAft>
            </a:pPr>
            <a:r>
              <a:rPr lang="ja-JP" altLang="en-US" sz="2800" dirty="0" smtClean="0">
                <a:solidFill>
                  <a:prstClr val="black"/>
                </a:solidFill>
              </a:rPr>
              <a:t>とっても薄い本！！</a:t>
            </a:r>
            <a:endParaRPr lang="ja-JP" altLang="en-US" sz="2800" dirty="0">
              <a:solidFill>
                <a:prstClr val="black"/>
              </a:solidFill>
            </a:endParaRPr>
          </a:p>
        </p:txBody>
      </p:sp>
    </p:spTree>
    <p:extLst>
      <p:ext uri="{BB962C8B-B14F-4D97-AF65-F5344CB8AC3E}">
        <p14:creationId xmlns:p14="http://schemas.microsoft.com/office/powerpoint/2010/main" val="31606799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0" end="0"/>
                                            </p:txEl>
                                          </p:spTgt>
                                        </p:tgtEl>
                                        <p:attrNameLst>
                                          <p:attrName>style.visibility</p:attrName>
                                        </p:attrNameLst>
                                      </p:cBhvr>
                                      <p:to>
                                        <p:strVal val="visible"/>
                                      </p:to>
                                    </p:set>
                                    <p:animEffect transition="in" filter="fade">
                                      <p:cBhvr>
                                        <p:cTn id="14" dur="1000"/>
                                        <p:tgtEl>
                                          <p:spTgt spid="2">
                                            <p:txEl>
                                              <p:pRg st="0" end="0"/>
                                            </p:txEl>
                                          </p:spTgt>
                                        </p:tgtEl>
                                      </p:cBhvr>
                                    </p:animEffect>
                                    <p:anim calcmode="lin" valueType="num">
                                      <p:cBhvr>
                                        <p:cTn id="15"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
                                            <p:txEl>
                                              <p:pRg st="1" end="1"/>
                                            </p:txEl>
                                          </p:spTgt>
                                        </p:tgtEl>
                                        <p:attrNameLst>
                                          <p:attrName>style.visibility</p:attrName>
                                        </p:attrNameLst>
                                      </p:cBhvr>
                                      <p:to>
                                        <p:strVal val="visible"/>
                                      </p:to>
                                    </p:set>
                                    <p:animEffect transition="in" filter="fade">
                                      <p:cBhvr>
                                        <p:cTn id="21" dur="1000"/>
                                        <p:tgtEl>
                                          <p:spTgt spid="2">
                                            <p:txEl>
                                              <p:pRg st="1" end="1"/>
                                            </p:txEl>
                                          </p:spTgt>
                                        </p:tgtEl>
                                      </p:cBhvr>
                                    </p:animEffect>
                                    <p:anim calcmode="lin" valueType="num">
                                      <p:cBhvr>
                                        <p:cTn id="22"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2">
                                            <p:txEl>
                                              <p:pRg st="2" end="2"/>
                                            </p:txEl>
                                          </p:spTgt>
                                        </p:tgtEl>
                                        <p:attrNameLst>
                                          <p:attrName>style.visibility</p:attrName>
                                        </p:attrNameLst>
                                      </p:cBhvr>
                                      <p:to>
                                        <p:strVal val="visible"/>
                                      </p:to>
                                    </p:set>
                                    <p:animEffect transition="in" filter="fade">
                                      <p:cBhvr>
                                        <p:cTn id="28" dur="1000"/>
                                        <p:tgtEl>
                                          <p:spTgt spid="2">
                                            <p:txEl>
                                              <p:pRg st="2" end="2"/>
                                            </p:txEl>
                                          </p:spTgt>
                                        </p:tgtEl>
                                      </p:cBhvr>
                                    </p:animEffect>
                                    <p:anim calcmode="lin" valueType="num">
                                      <p:cBhvr>
                                        <p:cTn id="29"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2">
                                            <p:txEl>
                                              <p:pRg st="3" end="3"/>
                                            </p:txEl>
                                          </p:spTgt>
                                        </p:tgtEl>
                                        <p:attrNameLst>
                                          <p:attrName>style.visibility</p:attrName>
                                        </p:attrNameLst>
                                      </p:cBhvr>
                                      <p:to>
                                        <p:strVal val="visible"/>
                                      </p:to>
                                    </p:set>
                                    <p:animEffect transition="in" filter="fade">
                                      <p:cBhvr>
                                        <p:cTn id="35" dur="1000"/>
                                        <p:tgtEl>
                                          <p:spTgt spid="2">
                                            <p:txEl>
                                              <p:pRg st="3" end="3"/>
                                            </p:txEl>
                                          </p:spTgt>
                                        </p:tgtEl>
                                      </p:cBhvr>
                                    </p:animEffect>
                                    <p:anim calcmode="lin" valueType="num">
                                      <p:cBhvr>
                                        <p:cTn id="36"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2">
                                            <p:txEl>
                                              <p:pRg st="4" end="4"/>
                                            </p:txEl>
                                          </p:spTgt>
                                        </p:tgtEl>
                                        <p:attrNameLst>
                                          <p:attrName>style.visibility</p:attrName>
                                        </p:attrNameLst>
                                      </p:cBhvr>
                                      <p:to>
                                        <p:strVal val="visible"/>
                                      </p:to>
                                    </p:set>
                                    <p:animEffect transition="in" filter="fade">
                                      <p:cBhvr>
                                        <p:cTn id="42" dur="1000"/>
                                        <p:tgtEl>
                                          <p:spTgt spid="2">
                                            <p:txEl>
                                              <p:pRg st="4" end="4"/>
                                            </p:txEl>
                                          </p:spTgt>
                                        </p:tgtEl>
                                      </p:cBhvr>
                                    </p:animEffect>
                                    <p:anim calcmode="lin" valueType="num">
                                      <p:cBhvr>
                                        <p:cTn id="43"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44"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2">
                                            <p:txEl>
                                              <p:pRg st="5" end="5"/>
                                            </p:txEl>
                                          </p:spTgt>
                                        </p:tgtEl>
                                        <p:attrNameLst>
                                          <p:attrName>style.visibility</p:attrName>
                                        </p:attrNameLst>
                                      </p:cBhvr>
                                      <p:to>
                                        <p:strVal val="visible"/>
                                      </p:to>
                                    </p:set>
                                    <p:animEffect transition="in" filter="fade">
                                      <p:cBhvr>
                                        <p:cTn id="49" dur="1000"/>
                                        <p:tgtEl>
                                          <p:spTgt spid="2">
                                            <p:txEl>
                                              <p:pRg st="5" end="5"/>
                                            </p:txEl>
                                          </p:spTgt>
                                        </p:tgtEl>
                                      </p:cBhvr>
                                    </p:animEffect>
                                    <p:anim calcmode="lin" valueType="num">
                                      <p:cBhvr>
                                        <p:cTn id="50"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51" dur="1000" fill="hold"/>
                                        <p:tgtEl>
                                          <p:spTgt spid="2">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6" presetClass="emph" presetSubtype="0" fill="hold" grpId="0" nodeType="clickEffect">
                                  <p:stCondLst>
                                    <p:cond delay="0"/>
                                  </p:stCondLst>
                                  <p:childTnLst>
                                    <p:animScale>
                                      <p:cBhvr>
                                        <p:cTn id="55" dur="2000" fill="hold"/>
                                        <p:tgtEl>
                                          <p:spTgt spid="5"/>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P spid="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国際社会と言語問題</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言語が国際紛争の原因となる</a:t>
            </a:r>
          </a:p>
          <a:p>
            <a:pPr lvl="1"/>
            <a:r>
              <a:rPr lang="ja-JP" altLang="en-US" dirty="0" smtClean="0"/>
              <a:t>カナダのケベック、ベルギー公用語、スリランカ</a:t>
            </a:r>
            <a:endParaRPr kumimoji="1" lang="ja-JP" altLang="en-US" dirty="0" smtClean="0"/>
          </a:p>
          <a:p>
            <a:r>
              <a:rPr lang="ja-JP" altLang="en-US" dirty="0" smtClean="0"/>
              <a:t>移民増加によるバイリンガリズム（多言語教育）</a:t>
            </a:r>
          </a:p>
          <a:p>
            <a:r>
              <a:rPr lang="ja-JP" altLang="en-US" dirty="0" smtClean="0"/>
              <a:t>植民地化の</a:t>
            </a:r>
            <a:r>
              <a:rPr lang="ja-JP" altLang="en-US" dirty="0"/>
              <a:t>後遺症</a:t>
            </a:r>
            <a:endParaRPr lang="ja-JP" altLang="en-US" dirty="0" smtClean="0"/>
          </a:p>
          <a:p>
            <a:r>
              <a:rPr kumimoji="1" lang="ja-JP" altLang="en-US" dirty="0" smtClean="0"/>
              <a:t>言語の</a:t>
            </a:r>
            <a:r>
              <a:rPr kumimoji="1" lang="ja-JP" altLang="en-US" dirty="0" smtClean="0"/>
              <a:t>平等性</a:t>
            </a:r>
            <a:r>
              <a:rPr kumimoji="1" lang="en-US" altLang="ja-JP" dirty="0" smtClean="0"/>
              <a:t>(</a:t>
            </a:r>
            <a:r>
              <a:rPr kumimoji="1" lang="ja-JP" altLang="en-US" smtClean="0"/>
              <a:t>英語と各国語・標準語と方言</a:t>
            </a:r>
            <a:r>
              <a:rPr kumimoji="1" lang="en-US" altLang="ja-JP" dirty="0" smtClean="0"/>
              <a:t>)</a:t>
            </a:r>
            <a:endParaRPr kumimoji="1" lang="en-US" altLang="ja-JP" dirty="0" smtClean="0"/>
          </a:p>
          <a:p>
            <a:r>
              <a:rPr kumimoji="1" lang="ja-JP" altLang="en-US" dirty="0" smtClean="0"/>
              <a:t>国際語</a:t>
            </a:r>
            <a:r>
              <a:rPr lang="ja-JP" altLang="en-US" dirty="0" smtClean="0"/>
              <a:t>・言語の多様性</a:t>
            </a:r>
            <a:r>
              <a:rPr lang="en-US" altLang="ja-JP" dirty="0" smtClean="0"/>
              <a:t>(</a:t>
            </a:r>
            <a:r>
              <a:rPr lang="ja-JP" altLang="en-US" dirty="0" smtClean="0"/>
              <a:t>ＥＵの実験</a:t>
            </a:r>
            <a:r>
              <a:rPr lang="en-US" altLang="ja-JP" dirty="0" smtClean="0"/>
              <a:t>)</a:t>
            </a:r>
            <a:endParaRPr lang="ja-JP" altLang="en-US" dirty="0" smtClean="0"/>
          </a:p>
          <a:p>
            <a:pPr lvl="1"/>
            <a:r>
              <a:rPr kumimoji="1" lang="ja-JP" altLang="en-US" dirty="0" smtClean="0"/>
              <a:t>ＥＵの地域独立運動は言語承認とも結合・自分たちの言語を公的に認めよ</a:t>
            </a:r>
            <a:endParaRPr kumimoji="1" lang="ja-JP" altLang="en-US" dirty="0"/>
          </a:p>
        </p:txBody>
      </p:sp>
    </p:spTree>
    <p:extLst>
      <p:ext uri="{BB962C8B-B14F-4D97-AF65-F5344CB8AC3E}">
        <p14:creationId xmlns:p14="http://schemas.microsoft.com/office/powerpoint/2010/main" val="172334277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noAutofit/>
          </a:bodyPr>
          <a:lstStyle/>
          <a:p>
            <a:pPr marL="0" indent="0" algn="ctr">
              <a:buNone/>
            </a:pPr>
            <a:r>
              <a:rPr kumimoji="1" lang="ja-JP" altLang="en-US" sz="3200" dirty="0" smtClean="0"/>
              <a:t>・彼の生い立ちから</a:t>
            </a:r>
            <a:endParaRPr kumimoji="1" lang="en-US" altLang="ja-JP" sz="3200" dirty="0" smtClean="0"/>
          </a:p>
          <a:p>
            <a:pPr marL="0" indent="0" algn="ctr">
              <a:buNone/>
            </a:pPr>
            <a:r>
              <a:rPr lang="ja-JP" altLang="en-US" sz="3200" dirty="0"/>
              <a:t>→</a:t>
            </a:r>
            <a:r>
              <a:rPr kumimoji="1" lang="ja-JP" altLang="en-US" sz="3200" dirty="0" smtClean="0"/>
              <a:t>民族同士の争いが絶えなかった</a:t>
            </a:r>
            <a:endParaRPr kumimoji="1" lang="en-US" altLang="ja-JP" sz="3200" dirty="0" smtClean="0"/>
          </a:p>
          <a:p>
            <a:pPr marL="0" indent="0" algn="ctr">
              <a:buNone/>
            </a:pPr>
            <a:r>
              <a:rPr lang="ja-JP" altLang="en-US" sz="3200" dirty="0" smtClean="0"/>
              <a:t>・ユダヤ人差別への開放</a:t>
            </a:r>
            <a:endParaRPr lang="en-US" altLang="ja-JP" sz="3200" dirty="0" smtClean="0"/>
          </a:p>
          <a:p>
            <a:pPr marL="0" indent="0" algn="ctr">
              <a:buNone/>
            </a:pPr>
            <a:r>
              <a:rPr kumimoji="1" lang="ja-JP" altLang="en-US" sz="3200" dirty="0" smtClean="0"/>
              <a:t>・世界平和のため</a:t>
            </a:r>
            <a:endParaRPr kumimoji="1" lang="en-US" altLang="ja-JP" sz="3200" dirty="0" smtClean="0"/>
          </a:p>
          <a:p>
            <a:pPr marL="0" indent="0" algn="ctr">
              <a:buNone/>
            </a:pPr>
            <a:r>
              <a:rPr lang="ja-JP" altLang="en-US" sz="3200" dirty="0" smtClean="0"/>
              <a:t>・民族主義を世界主義にするため</a:t>
            </a:r>
            <a:endParaRPr lang="en-US" altLang="ja-JP" sz="3200" dirty="0" smtClean="0"/>
          </a:p>
          <a:p>
            <a:pPr marL="0" indent="0" algn="ctr">
              <a:buNone/>
            </a:pPr>
            <a:r>
              <a:rPr kumimoji="1" lang="ja-JP" altLang="en-US" sz="3200" dirty="0" smtClean="0"/>
              <a:t>・平等な世界を築くため</a:t>
            </a:r>
            <a:endParaRPr kumimoji="1" lang="ja-JP" altLang="en-US" sz="3200" dirty="0"/>
          </a:p>
        </p:txBody>
      </p:sp>
      <p:sp>
        <p:nvSpPr>
          <p:cNvPr id="3" name="タイトル 2"/>
          <p:cNvSpPr>
            <a:spLocks noGrp="1"/>
          </p:cNvSpPr>
          <p:nvPr>
            <p:ph type="title"/>
          </p:nvPr>
        </p:nvSpPr>
        <p:spPr/>
        <p:txBody>
          <a:bodyPr>
            <a:normAutofit fontScale="90000"/>
          </a:bodyPr>
          <a:lstStyle/>
          <a:p>
            <a:r>
              <a:rPr kumimoji="1" lang="ja-JP" altLang="en-US" dirty="0" smtClean="0"/>
              <a:t>ザメンホフがエスペラントを創案した理由</a:t>
            </a:r>
            <a:endParaRPr kumimoji="1" lang="ja-JP" altLang="en-US" dirty="0"/>
          </a:p>
        </p:txBody>
      </p:sp>
    </p:spTree>
    <p:extLst>
      <p:ext uri="{BB962C8B-B14F-4D97-AF65-F5344CB8AC3E}">
        <p14:creationId xmlns:p14="http://schemas.microsoft.com/office/powerpoint/2010/main" val="10783246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0" end="0"/>
                                            </p:txEl>
                                          </p:spTgt>
                                        </p:tgtEl>
                                        <p:attrNameLst>
                                          <p:attrName>style.visibility</p:attrName>
                                        </p:attrNameLst>
                                      </p:cBhvr>
                                      <p:to>
                                        <p:strVal val="visible"/>
                                      </p:to>
                                    </p:set>
                                    <p:animEffect transition="in" filter="fade">
                                      <p:cBhvr>
                                        <p:cTn id="14" dur="1000"/>
                                        <p:tgtEl>
                                          <p:spTgt spid="2">
                                            <p:txEl>
                                              <p:pRg st="0" end="0"/>
                                            </p:txEl>
                                          </p:spTgt>
                                        </p:tgtEl>
                                      </p:cBhvr>
                                    </p:animEffect>
                                    <p:anim calcmode="lin" valueType="num">
                                      <p:cBhvr>
                                        <p:cTn id="15"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
                                            <p:txEl>
                                              <p:pRg st="1" end="1"/>
                                            </p:txEl>
                                          </p:spTgt>
                                        </p:tgtEl>
                                        <p:attrNameLst>
                                          <p:attrName>style.visibility</p:attrName>
                                        </p:attrNameLst>
                                      </p:cBhvr>
                                      <p:to>
                                        <p:strVal val="visible"/>
                                      </p:to>
                                    </p:set>
                                    <p:animEffect transition="in" filter="fade">
                                      <p:cBhvr>
                                        <p:cTn id="21" dur="1000"/>
                                        <p:tgtEl>
                                          <p:spTgt spid="2">
                                            <p:txEl>
                                              <p:pRg st="1" end="1"/>
                                            </p:txEl>
                                          </p:spTgt>
                                        </p:tgtEl>
                                      </p:cBhvr>
                                    </p:animEffect>
                                    <p:anim calcmode="lin" valueType="num">
                                      <p:cBhvr>
                                        <p:cTn id="22"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2">
                                            <p:txEl>
                                              <p:pRg st="2" end="2"/>
                                            </p:txEl>
                                          </p:spTgt>
                                        </p:tgtEl>
                                        <p:attrNameLst>
                                          <p:attrName>style.visibility</p:attrName>
                                        </p:attrNameLst>
                                      </p:cBhvr>
                                      <p:to>
                                        <p:strVal val="visible"/>
                                      </p:to>
                                    </p:set>
                                    <p:animEffect transition="in" filter="fade">
                                      <p:cBhvr>
                                        <p:cTn id="28" dur="1000"/>
                                        <p:tgtEl>
                                          <p:spTgt spid="2">
                                            <p:txEl>
                                              <p:pRg st="2" end="2"/>
                                            </p:txEl>
                                          </p:spTgt>
                                        </p:tgtEl>
                                      </p:cBhvr>
                                    </p:animEffect>
                                    <p:anim calcmode="lin" valueType="num">
                                      <p:cBhvr>
                                        <p:cTn id="29"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2">
                                            <p:txEl>
                                              <p:pRg st="3" end="3"/>
                                            </p:txEl>
                                          </p:spTgt>
                                        </p:tgtEl>
                                        <p:attrNameLst>
                                          <p:attrName>style.visibility</p:attrName>
                                        </p:attrNameLst>
                                      </p:cBhvr>
                                      <p:to>
                                        <p:strVal val="visible"/>
                                      </p:to>
                                    </p:set>
                                    <p:animEffect transition="in" filter="fade">
                                      <p:cBhvr>
                                        <p:cTn id="35" dur="1000"/>
                                        <p:tgtEl>
                                          <p:spTgt spid="2">
                                            <p:txEl>
                                              <p:pRg st="3" end="3"/>
                                            </p:txEl>
                                          </p:spTgt>
                                        </p:tgtEl>
                                      </p:cBhvr>
                                    </p:animEffect>
                                    <p:anim calcmode="lin" valueType="num">
                                      <p:cBhvr>
                                        <p:cTn id="36"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2">
                                            <p:txEl>
                                              <p:pRg st="4" end="4"/>
                                            </p:txEl>
                                          </p:spTgt>
                                        </p:tgtEl>
                                        <p:attrNameLst>
                                          <p:attrName>style.visibility</p:attrName>
                                        </p:attrNameLst>
                                      </p:cBhvr>
                                      <p:to>
                                        <p:strVal val="visible"/>
                                      </p:to>
                                    </p:set>
                                    <p:animEffect transition="in" filter="fade">
                                      <p:cBhvr>
                                        <p:cTn id="42" dur="1000"/>
                                        <p:tgtEl>
                                          <p:spTgt spid="2">
                                            <p:txEl>
                                              <p:pRg st="4" end="4"/>
                                            </p:txEl>
                                          </p:spTgt>
                                        </p:tgtEl>
                                      </p:cBhvr>
                                    </p:animEffect>
                                    <p:anim calcmode="lin" valueType="num">
                                      <p:cBhvr>
                                        <p:cTn id="43"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44"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2">
                                            <p:txEl>
                                              <p:pRg st="5" end="5"/>
                                            </p:txEl>
                                          </p:spTgt>
                                        </p:tgtEl>
                                        <p:attrNameLst>
                                          <p:attrName>style.visibility</p:attrName>
                                        </p:attrNameLst>
                                      </p:cBhvr>
                                      <p:to>
                                        <p:strVal val="visible"/>
                                      </p:to>
                                    </p:set>
                                    <p:animEffect transition="in" filter="fade">
                                      <p:cBhvr>
                                        <p:cTn id="49" dur="1000"/>
                                        <p:tgtEl>
                                          <p:spTgt spid="2">
                                            <p:txEl>
                                              <p:pRg st="5" end="5"/>
                                            </p:txEl>
                                          </p:spTgt>
                                        </p:tgtEl>
                                      </p:cBhvr>
                                    </p:animEffect>
                                    <p:anim calcmode="lin" valueType="num">
                                      <p:cBhvr>
                                        <p:cTn id="50"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51" dur="1000" fill="hold"/>
                                        <p:tgtEl>
                                          <p:spTgt spid="2">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827584" y="2420888"/>
            <a:ext cx="7408333" cy="3450696"/>
          </a:xfrm>
        </p:spPr>
        <p:txBody>
          <a:bodyPr/>
          <a:lstStyle/>
          <a:p>
            <a:r>
              <a:rPr kumimoji="1" lang="ja-JP" altLang="en-US" dirty="0" smtClean="0"/>
              <a:t>１、遊び半分でもマスターできるほどやさしいこと</a:t>
            </a:r>
            <a:endParaRPr kumimoji="1" lang="en-US" altLang="ja-JP" dirty="0" smtClean="0"/>
          </a:p>
          <a:p>
            <a:r>
              <a:rPr lang="ja-JP" altLang="en-US" dirty="0" smtClean="0"/>
              <a:t>２、世界中の国がこの言葉を受け入れること。また、国際交流の道具になること</a:t>
            </a:r>
            <a:endParaRPr lang="en-US" altLang="ja-JP" dirty="0" smtClean="0"/>
          </a:p>
          <a:p>
            <a:r>
              <a:rPr kumimoji="1" lang="ja-JP" altLang="en-US" dirty="0" smtClean="0"/>
              <a:t>３　世界が国際語に無関心ではいられなくようにすること。</a:t>
            </a:r>
            <a:endParaRPr kumimoji="1" lang="en-US" altLang="ja-JP" dirty="0" smtClean="0"/>
          </a:p>
          <a:p>
            <a:endParaRPr lang="en-US" altLang="ja-JP" dirty="0"/>
          </a:p>
          <a:p>
            <a:r>
              <a:rPr kumimoji="1" lang="ja-JP" altLang="en-US" dirty="0" smtClean="0"/>
              <a:t>この３つをザメンホフは掲げエスペラントを広めていった。</a:t>
            </a:r>
            <a:endParaRPr kumimoji="1" lang="ja-JP" altLang="en-US" dirty="0"/>
          </a:p>
        </p:txBody>
      </p:sp>
      <p:sp>
        <p:nvSpPr>
          <p:cNvPr id="3" name="タイトル 2"/>
          <p:cNvSpPr>
            <a:spLocks noGrp="1"/>
          </p:cNvSpPr>
          <p:nvPr>
            <p:ph type="title"/>
          </p:nvPr>
        </p:nvSpPr>
        <p:spPr/>
        <p:txBody>
          <a:bodyPr/>
          <a:lstStyle/>
          <a:p>
            <a:r>
              <a:rPr lang="ja-JP" altLang="en-US" dirty="0"/>
              <a:t>エスペラント</a:t>
            </a:r>
            <a:r>
              <a:rPr kumimoji="1" lang="ja-JP" altLang="en-US" dirty="0" smtClean="0"/>
              <a:t>が広まるためには</a:t>
            </a:r>
            <a:endParaRPr kumimoji="1" lang="ja-JP" altLang="en-US" dirty="0"/>
          </a:p>
        </p:txBody>
      </p:sp>
    </p:spTree>
    <p:extLst>
      <p:ext uri="{BB962C8B-B14F-4D97-AF65-F5344CB8AC3E}">
        <p14:creationId xmlns:p14="http://schemas.microsoft.com/office/powerpoint/2010/main" val="23393395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fade">
                                      <p:cBhvr>
                                        <p:cTn id="12" dur="1000"/>
                                        <p:tgtEl>
                                          <p:spTgt spid="2">
                                            <p:txEl>
                                              <p:pRg st="0" end="0"/>
                                            </p:txEl>
                                          </p:spTgt>
                                        </p:tgtEl>
                                      </p:cBhvr>
                                    </p:animEffect>
                                    <p:anim calcmode="lin" valueType="num">
                                      <p:cBhvr>
                                        <p:cTn id="13"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2">
                                            <p:txEl>
                                              <p:pRg st="1" end="1"/>
                                            </p:txEl>
                                          </p:spTgt>
                                        </p:tgtEl>
                                        <p:attrNameLst>
                                          <p:attrName>style.visibility</p:attrName>
                                        </p:attrNameLst>
                                      </p:cBhvr>
                                      <p:to>
                                        <p:strVal val="visible"/>
                                      </p:to>
                                    </p:set>
                                    <p:animEffect transition="in" filter="fade">
                                      <p:cBhvr>
                                        <p:cTn id="19" dur="1000"/>
                                        <p:tgtEl>
                                          <p:spTgt spid="2">
                                            <p:txEl>
                                              <p:pRg st="1" end="1"/>
                                            </p:txEl>
                                          </p:spTgt>
                                        </p:tgtEl>
                                      </p:cBhvr>
                                    </p:animEffect>
                                    <p:anim calcmode="lin" valueType="num">
                                      <p:cBhvr>
                                        <p:cTn id="20"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2">
                                            <p:txEl>
                                              <p:pRg st="2" end="2"/>
                                            </p:txEl>
                                          </p:spTgt>
                                        </p:tgtEl>
                                        <p:attrNameLst>
                                          <p:attrName>style.visibility</p:attrName>
                                        </p:attrNameLst>
                                      </p:cBhvr>
                                      <p:to>
                                        <p:strVal val="visible"/>
                                      </p:to>
                                    </p:set>
                                    <p:animEffect transition="in" filter="fade">
                                      <p:cBhvr>
                                        <p:cTn id="26" dur="1000"/>
                                        <p:tgtEl>
                                          <p:spTgt spid="2">
                                            <p:txEl>
                                              <p:pRg st="2" end="2"/>
                                            </p:txEl>
                                          </p:spTgt>
                                        </p:tgtEl>
                                      </p:cBhvr>
                                    </p:animEffect>
                                    <p:anim calcmode="lin" valueType="num">
                                      <p:cBhvr>
                                        <p:cTn id="27"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2">
                                            <p:txEl>
                                              <p:pRg st="4" end="4"/>
                                            </p:txEl>
                                          </p:spTgt>
                                        </p:tgtEl>
                                        <p:attrNameLst>
                                          <p:attrName>style.visibility</p:attrName>
                                        </p:attrNameLst>
                                      </p:cBhvr>
                                      <p:to>
                                        <p:strVal val="visible"/>
                                      </p:to>
                                    </p:set>
                                    <p:animEffect transition="in" filter="fade">
                                      <p:cBhvr>
                                        <p:cTn id="33" dur="1000"/>
                                        <p:tgtEl>
                                          <p:spTgt spid="2">
                                            <p:txEl>
                                              <p:pRg st="4" end="4"/>
                                            </p:txEl>
                                          </p:spTgt>
                                        </p:tgtEl>
                                      </p:cBhvr>
                                    </p:animEffect>
                                    <p:anim calcmode="lin" valueType="num">
                                      <p:cBhvr>
                                        <p:cTn id="34"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35"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872067" y="2276872"/>
            <a:ext cx="7408333" cy="4248472"/>
          </a:xfrm>
        </p:spPr>
        <p:txBody>
          <a:bodyPr>
            <a:normAutofit/>
          </a:bodyPr>
          <a:lstStyle/>
          <a:p>
            <a:pPr marL="0" indent="0">
              <a:buNone/>
            </a:pPr>
            <a:r>
              <a:rPr kumimoji="1" lang="ja-JP" altLang="en-US" dirty="0" smtClean="0"/>
              <a:t>・第一次対戦後、急激に広まる。</a:t>
            </a:r>
            <a:endParaRPr kumimoji="1" lang="en-US" altLang="ja-JP" dirty="0" smtClean="0"/>
          </a:p>
          <a:p>
            <a:pPr marL="0" indent="0">
              <a:buNone/>
            </a:pPr>
            <a:r>
              <a:rPr kumimoji="1" lang="ja-JP" altLang="en-US" dirty="0" smtClean="0"/>
              <a:t>→国際連盟が発足したことによる国際語の意識</a:t>
            </a:r>
            <a:endParaRPr kumimoji="1" lang="en-US" altLang="ja-JP" dirty="0" smtClean="0"/>
          </a:p>
          <a:p>
            <a:pPr marL="0" indent="0">
              <a:buNone/>
            </a:pPr>
            <a:r>
              <a:rPr lang="ja-JP" altLang="en-US" dirty="0" smtClean="0"/>
              <a:t>・国際連盟で公用語へ？</a:t>
            </a:r>
            <a:endParaRPr lang="en-US" altLang="ja-JP" dirty="0" smtClean="0"/>
          </a:p>
          <a:p>
            <a:pPr marL="0" indent="0">
              <a:buNone/>
            </a:pPr>
            <a:r>
              <a:rPr kumimoji="1" lang="ja-JP" altLang="en-US" dirty="0" smtClean="0"/>
              <a:t>→フランスの反対により否決</a:t>
            </a:r>
            <a:endParaRPr lang="en-US" altLang="ja-JP" dirty="0" smtClean="0"/>
          </a:p>
          <a:p>
            <a:pPr marL="0" indent="0">
              <a:buNone/>
            </a:pPr>
            <a:r>
              <a:rPr lang="ja-JP" altLang="en-US" dirty="0"/>
              <a:t>・</a:t>
            </a:r>
            <a:r>
              <a:rPr kumimoji="1" lang="ja-JP" altLang="en-US" dirty="0" smtClean="0"/>
              <a:t>ヒトラーによる弾圧</a:t>
            </a:r>
            <a:endParaRPr kumimoji="1" lang="en-US" altLang="ja-JP" dirty="0" smtClean="0"/>
          </a:p>
          <a:p>
            <a:pPr marL="0" indent="0">
              <a:buNone/>
            </a:pPr>
            <a:r>
              <a:rPr lang="ja-JP" altLang="en-US" dirty="0" smtClean="0"/>
              <a:t>→ザメンホフの子どもは強制収容所へ</a:t>
            </a:r>
            <a:endParaRPr kumimoji="1" lang="en-US" altLang="ja-JP" dirty="0" smtClean="0"/>
          </a:p>
          <a:p>
            <a:pPr marL="0" indent="0">
              <a:buNone/>
            </a:pPr>
            <a:r>
              <a:rPr lang="ja-JP" altLang="en-US" dirty="0" smtClean="0"/>
              <a:t>・スターリンによる弾圧</a:t>
            </a:r>
            <a:endParaRPr lang="en-US" altLang="ja-JP" dirty="0" smtClean="0"/>
          </a:p>
          <a:p>
            <a:pPr marL="0" indent="0">
              <a:buNone/>
            </a:pPr>
            <a:r>
              <a:rPr lang="ja-JP" altLang="en-US" dirty="0" smtClean="0"/>
              <a:t>・第二次世界大戦後ドイツで運動が盛んになる</a:t>
            </a:r>
            <a:endParaRPr lang="en-US" altLang="ja-JP" dirty="0" smtClean="0"/>
          </a:p>
          <a:p>
            <a:pPr marL="0" indent="0">
              <a:buNone/>
            </a:pPr>
            <a:r>
              <a:rPr lang="ja-JP" altLang="en-US" dirty="0" smtClean="0"/>
              <a:t>・１９６５年、日本で第５０回大会が行われる</a:t>
            </a:r>
            <a:endParaRPr lang="en-US" altLang="ja-JP" dirty="0" smtClean="0"/>
          </a:p>
          <a:p>
            <a:pPr marL="0" indent="0">
              <a:buNone/>
            </a:pPr>
            <a:endParaRPr lang="en-US" altLang="ja-JP" dirty="0" smtClean="0"/>
          </a:p>
          <a:p>
            <a:pPr marL="0" indent="0">
              <a:buNone/>
            </a:pPr>
            <a:endParaRPr kumimoji="1" lang="en-US" altLang="ja-JP" dirty="0"/>
          </a:p>
          <a:p>
            <a:pPr marL="0" indent="0">
              <a:buNone/>
            </a:pPr>
            <a:endParaRPr kumimoji="1" lang="ja-JP" altLang="en-US" dirty="0"/>
          </a:p>
        </p:txBody>
      </p:sp>
      <p:sp>
        <p:nvSpPr>
          <p:cNvPr id="3" name="タイトル 2"/>
          <p:cNvSpPr>
            <a:spLocks noGrp="1"/>
          </p:cNvSpPr>
          <p:nvPr>
            <p:ph type="title"/>
          </p:nvPr>
        </p:nvSpPr>
        <p:spPr/>
        <p:txBody>
          <a:bodyPr/>
          <a:lstStyle/>
          <a:p>
            <a:r>
              <a:rPr kumimoji="1" lang="ja-JP" altLang="en-US" dirty="0" smtClean="0"/>
              <a:t>ザメンホフの死後</a:t>
            </a:r>
            <a:endParaRPr kumimoji="1" lang="ja-JP" altLang="en-US" dirty="0"/>
          </a:p>
        </p:txBody>
      </p:sp>
      <p:pic>
        <p:nvPicPr>
          <p:cNvPr id="4" name="図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12160" y="3309849"/>
            <a:ext cx="2581275" cy="1771650"/>
          </a:xfrm>
          <a:prstGeom prst="rect">
            <a:avLst/>
          </a:prstGeom>
        </p:spPr>
      </p:pic>
    </p:spTree>
    <p:extLst>
      <p:ext uri="{BB962C8B-B14F-4D97-AF65-F5344CB8AC3E}">
        <p14:creationId xmlns:p14="http://schemas.microsoft.com/office/powerpoint/2010/main" val="2174540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0" end="0"/>
                                            </p:txEl>
                                          </p:spTgt>
                                        </p:tgtEl>
                                        <p:attrNameLst>
                                          <p:attrName>style.visibility</p:attrName>
                                        </p:attrNameLst>
                                      </p:cBhvr>
                                      <p:to>
                                        <p:strVal val="visible"/>
                                      </p:to>
                                    </p:set>
                                    <p:animEffect transition="in" filter="fade">
                                      <p:cBhvr>
                                        <p:cTn id="14" dur="1000"/>
                                        <p:tgtEl>
                                          <p:spTgt spid="2">
                                            <p:txEl>
                                              <p:pRg st="0" end="0"/>
                                            </p:txEl>
                                          </p:spTgt>
                                        </p:tgtEl>
                                      </p:cBhvr>
                                    </p:animEffect>
                                    <p:anim calcmode="lin" valueType="num">
                                      <p:cBhvr>
                                        <p:cTn id="15"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
                                            <p:txEl>
                                              <p:pRg st="1" end="1"/>
                                            </p:txEl>
                                          </p:spTgt>
                                        </p:tgtEl>
                                        <p:attrNameLst>
                                          <p:attrName>style.visibility</p:attrName>
                                        </p:attrNameLst>
                                      </p:cBhvr>
                                      <p:to>
                                        <p:strVal val="visible"/>
                                      </p:to>
                                    </p:set>
                                    <p:animEffect transition="in" filter="fade">
                                      <p:cBhvr>
                                        <p:cTn id="21" dur="1000"/>
                                        <p:tgtEl>
                                          <p:spTgt spid="2">
                                            <p:txEl>
                                              <p:pRg st="1" end="1"/>
                                            </p:txEl>
                                          </p:spTgt>
                                        </p:tgtEl>
                                      </p:cBhvr>
                                    </p:animEffect>
                                    <p:anim calcmode="lin" valueType="num">
                                      <p:cBhvr>
                                        <p:cTn id="22"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2">
                                            <p:txEl>
                                              <p:pRg st="2" end="2"/>
                                            </p:txEl>
                                          </p:spTgt>
                                        </p:tgtEl>
                                        <p:attrNameLst>
                                          <p:attrName>style.visibility</p:attrName>
                                        </p:attrNameLst>
                                      </p:cBhvr>
                                      <p:to>
                                        <p:strVal val="visible"/>
                                      </p:to>
                                    </p:set>
                                    <p:animEffect transition="in" filter="fade">
                                      <p:cBhvr>
                                        <p:cTn id="28" dur="1000"/>
                                        <p:tgtEl>
                                          <p:spTgt spid="2">
                                            <p:txEl>
                                              <p:pRg st="2" end="2"/>
                                            </p:txEl>
                                          </p:spTgt>
                                        </p:tgtEl>
                                      </p:cBhvr>
                                    </p:animEffect>
                                    <p:anim calcmode="lin" valueType="num">
                                      <p:cBhvr>
                                        <p:cTn id="29"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2">
                                            <p:txEl>
                                              <p:pRg st="3" end="3"/>
                                            </p:txEl>
                                          </p:spTgt>
                                        </p:tgtEl>
                                        <p:attrNameLst>
                                          <p:attrName>style.visibility</p:attrName>
                                        </p:attrNameLst>
                                      </p:cBhvr>
                                      <p:to>
                                        <p:strVal val="visible"/>
                                      </p:to>
                                    </p:set>
                                    <p:animEffect transition="in" filter="fade">
                                      <p:cBhvr>
                                        <p:cTn id="35" dur="1000"/>
                                        <p:tgtEl>
                                          <p:spTgt spid="2">
                                            <p:txEl>
                                              <p:pRg st="3" end="3"/>
                                            </p:txEl>
                                          </p:spTgt>
                                        </p:tgtEl>
                                      </p:cBhvr>
                                    </p:animEffect>
                                    <p:anim calcmode="lin" valueType="num">
                                      <p:cBhvr>
                                        <p:cTn id="36"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2">
                                            <p:txEl>
                                              <p:pRg st="4" end="4"/>
                                            </p:txEl>
                                          </p:spTgt>
                                        </p:tgtEl>
                                        <p:attrNameLst>
                                          <p:attrName>style.visibility</p:attrName>
                                        </p:attrNameLst>
                                      </p:cBhvr>
                                      <p:to>
                                        <p:strVal val="visible"/>
                                      </p:to>
                                    </p:set>
                                    <p:animEffect transition="in" filter="fade">
                                      <p:cBhvr>
                                        <p:cTn id="42" dur="1000"/>
                                        <p:tgtEl>
                                          <p:spTgt spid="2">
                                            <p:txEl>
                                              <p:pRg st="4" end="4"/>
                                            </p:txEl>
                                          </p:spTgt>
                                        </p:tgtEl>
                                      </p:cBhvr>
                                    </p:animEffect>
                                    <p:anim calcmode="lin" valueType="num">
                                      <p:cBhvr>
                                        <p:cTn id="43"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44"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2">
                                            <p:txEl>
                                              <p:pRg st="5" end="5"/>
                                            </p:txEl>
                                          </p:spTgt>
                                        </p:tgtEl>
                                        <p:attrNameLst>
                                          <p:attrName>style.visibility</p:attrName>
                                        </p:attrNameLst>
                                      </p:cBhvr>
                                      <p:to>
                                        <p:strVal val="visible"/>
                                      </p:to>
                                    </p:set>
                                    <p:animEffect transition="in" filter="fade">
                                      <p:cBhvr>
                                        <p:cTn id="49" dur="1000"/>
                                        <p:tgtEl>
                                          <p:spTgt spid="2">
                                            <p:txEl>
                                              <p:pRg st="5" end="5"/>
                                            </p:txEl>
                                          </p:spTgt>
                                        </p:tgtEl>
                                      </p:cBhvr>
                                    </p:animEffect>
                                    <p:anim calcmode="lin" valueType="num">
                                      <p:cBhvr>
                                        <p:cTn id="50"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51" dur="1000" fill="hold"/>
                                        <p:tgtEl>
                                          <p:spTgt spid="2">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2">
                                            <p:txEl>
                                              <p:pRg st="6" end="6"/>
                                            </p:txEl>
                                          </p:spTgt>
                                        </p:tgtEl>
                                        <p:attrNameLst>
                                          <p:attrName>style.visibility</p:attrName>
                                        </p:attrNameLst>
                                      </p:cBhvr>
                                      <p:to>
                                        <p:strVal val="visible"/>
                                      </p:to>
                                    </p:set>
                                    <p:animEffect transition="in" filter="fade">
                                      <p:cBhvr>
                                        <p:cTn id="56" dur="1000"/>
                                        <p:tgtEl>
                                          <p:spTgt spid="2">
                                            <p:txEl>
                                              <p:pRg st="6" end="6"/>
                                            </p:txEl>
                                          </p:spTgt>
                                        </p:tgtEl>
                                      </p:cBhvr>
                                    </p:animEffect>
                                    <p:anim calcmode="lin" valueType="num">
                                      <p:cBhvr>
                                        <p:cTn id="57" dur="1000" fill="hold"/>
                                        <p:tgtEl>
                                          <p:spTgt spid="2">
                                            <p:txEl>
                                              <p:pRg st="6" end="6"/>
                                            </p:txEl>
                                          </p:spTgt>
                                        </p:tgtEl>
                                        <p:attrNameLst>
                                          <p:attrName>ppt_x</p:attrName>
                                        </p:attrNameLst>
                                      </p:cBhvr>
                                      <p:tavLst>
                                        <p:tav tm="0">
                                          <p:val>
                                            <p:strVal val="#ppt_x"/>
                                          </p:val>
                                        </p:tav>
                                        <p:tav tm="100000">
                                          <p:val>
                                            <p:strVal val="#ppt_x"/>
                                          </p:val>
                                        </p:tav>
                                      </p:tavLst>
                                    </p:anim>
                                    <p:anim calcmode="lin" valueType="num">
                                      <p:cBhvr>
                                        <p:cTn id="58" dur="1000" fill="hold"/>
                                        <p:tgtEl>
                                          <p:spTgt spid="2">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2">
                                            <p:txEl>
                                              <p:pRg st="7" end="7"/>
                                            </p:txEl>
                                          </p:spTgt>
                                        </p:tgtEl>
                                        <p:attrNameLst>
                                          <p:attrName>style.visibility</p:attrName>
                                        </p:attrNameLst>
                                      </p:cBhvr>
                                      <p:to>
                                        <p:strVal val="visible"/>
                                      </p:to>
                                    </p:set>
                                    <p:animEffect transition="in" filter="fade">
                                      <p:cBhvr>
                                        <p:cTn id="63" dur="1000"/>
                                        <p:tgtEl>
                                          <p:spTgt spid="2">
                                            <p:txEl>
                                              <p:pRg st="7" end="7"/>
                                            </p:txEl>
                                          </p:spTgt>
                                        </p:tgtEl>
                                      </p:cBhvr>
                                    </p:animEffect>
                                    <p:anim calcmode="lin" valueType="num">
                                      <p:cBhvr>
                                        <p:cTn id="64" dur="1000" fill="hold"/>
                                        <p:tgtEl>
                                          <p:spTgt spid="2">
                                            <p:txEl>
                                              <p:pRg st="7" end="7"/>
                                            </p:txEl>
                                          </p:spTgt>
                                        </p:tgtEl>
                                        <p:attrNameLst>
                                          <p:attrName>ppt_x</p:attrName>
                                        </p:attrNameLst>
                                      </p:cBhvr>
                                      <p:tavLst>
                                        <p:tav tm="0">
                                          <p:val>
                                            <p:strVal val="#ppt_x"/>
                                          </p:val>
                                        </p:tav>
                                        <p:tav tm="100000">
                                          <p:val>
                                            <p:strVal val="#ppt_x"/>
                                          </p:val>
                                        </p:tav>
                                      </p:tavLst>
                                    </p:anim>
                                    <p:anim calcmode="lin" valueType="num">
                                      <p:cBhvr>
                                        <p:cTn id="65" dur="1000" fill="hold"/>
                                        <p:tgtEl>
                                          <p:spTgt spid="2">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grpId="0" nodeType="clickEffect">
                                  <p:stCondLst>
                                    <p:cond delay="0"/>
                                  </p:stCondLst>
                                  <p:childTnLst>
                                    <p:set>
                                      <p:cBhvr>
                                        <p:cTn id="69" dur="1" fill="hold">
                                          <p:stCondLst>
                                            <p:cond delay="0"/>
                                          </p:stCondLst>
                                        </p:cTn>
                                        <p:tgtEl>
                                          <p:spTgt spid="2">
                                            <p:txEl>
                                              <p:pRg st="8" end="8"/>
                                            </p:txEl>
                                          </p:spTgt>
                                        </p:tgtEl>
                                        <p:attrNameLst>
                                          <p:attrName>style.visibility</p:attrName>
                                        </p:attrNameLst>
                                      </p:cBhvr>
                                      <p:to>
                                        <p:strVal val="visible"/>
                                      </p:to>
                                    </p:set>
                                    <p:animEffect transition="in" filter="fade">
                                      <p:cBhvr>
                                        <p:cTn id="70" dur="1000"/>
                                        <p:tgtEl>
                                          <p:spTgt spid="2">
                                            <p:txEl>
                                              <p:pRg st="8" end="8"/>
                                            </p:txEl>
                                          </p:spTgt>
                                        </p:tgtEl>
                                      </p:cBhvr>
                                    </p:animEffect>
                                    <p:anim calcmode="lin" valueType="num">
                                      <p:cBhvr>
                                        <p:cTn id="71" dur="1000" fill="hold"/>
                                        <p:tgtEl>
                                          <p:spTgt spid="2">
                                            <p:txEl>
                                              <p:pRg st="8" end="8"/>
                                            </p:txEl>
                                          </p:spTgt>
                                        </p:tgtEl>
                                        <p:attrNameLst>
                                          <p:attrName>ppt_x</p:attrName>
                                        </p:attrNameLst>
                                      </p:cBhvr>
                                      <p:tavLst>
                                        <p:tav tm="0">
                                          <p:val>
                                            <p:strVal val="#ppt_x"/>
                                          </p:val>
                                        </p:tav>
                                        <p:tav tm="100000">
                                          <p:val>
                                            <p:strVal val="#ppt_x"/>
                                          </p:val>
                                        </p:tav>
                                      </p:tavLst>
                                    </p:anim>
                                    <p:anim calcmode="lin" valueType="num">
                                      <p:cBhvr>
                                        <p:cTn id="72" dur="1000" fill="hold"/>
                                        <p:tgtEl>
                                          <p:spTgt spid="2">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lstStyle/>
          <a:p>
            <a:r>
              <a:rPr kumimoji="1" lang="ja-JP" altLang="en-US" dirty="0" smtClean="0"/>
              <a:t>日本のエスペラント運動</a:t>
            </a:r>
            <a:endParaRPr kumimoji="1" lang="ja-JP" altLang="en-US" dirty="0"/>
          </a:p>
        </p:txBody>
      </p:sp>
      <p:sp>
        <p:nvSpPr>
          <p:cNvPr id="5" name="コンテンツ プレースホルダー 4"/>
          <p:cNvSpPr>
            <a:spLocks noGrp="1"/>
          </p:cNvSpPr>
          <p:nvPr>
            <p:ph sz="quarter" idx="13"/>
          </p:nvPr>
        </p:nvSpPr>
        <p:spPr>
          <a:xfrm>
            <a:off x="676655" y="2276872"/>
            <a:ext cx="3822192" cy="4104456"/>
          </a:xfrm>
        </p:spPr>
        <p:txBody>
          <a:bodyPr/>
          <a:lstStyle/>
          <a:p>
            <a:pPr marL="0" indent="0">
              <a:buNone/>
            </a:pPr>
            <a:r>
              <a:rPr lang="ja-JP" altLang="en-US" dirty="0" smtClean="0"/>
              <a:t>１８８９年日本人で初めてエスペラントを学んだ丘浅次郎</a:t>
            </a:r>
            <a:endParaRPr lang="en-US" altLang="ja-JP" dirty="0" smtClean="0"/>
          </a:p>
          <a:p>
            <a:pPr marL="0" indent="0">
              <a:buNone/>
            </a:pPr>
            <a:r>
              <a:rPr lang="ja-JP" altLang="en-US" dirty="0" smtClean="0"/>
              <a:t>１９０６年　二葉亭四迷の世界語が出版される</a:t>
            </a:r>
            <a:endParaRPr lang="en-US" altLang="ja-JP" dirty="0" smtClean="0"/>
          </a:p>
          <a:p>
            <a:pPr marL="0" indent="0">
              <a:buNone/>
            </a:pPr>
            <a:r>
              <a:rPr lang="ja-JP" altLang="en-US" dirty="0" smtClean="0"/>
              <a:t>→エスペラント広まる</a:t>
            </a:r>
            <a:endParaRPr lang="en-US" altLang="ja-JP" dirty="0" smtClean="0"/>
          </a:p>
          <a:p>
            <a:pPr marL="0" indent="0">
              <a:buNone/>
            </a:pPr>
            <a:r>
              <a:rPr lang="ja-JP" altLang="en-US" dirty="0" smtClean="0"/>
              <a:t>１９０６年　日本エスペラント学会が設立</a:t>
            </a:r>
            <a:endParaRPr lang="en-US" altLang="ja-JP" dirty="0" smtClean="0"/>
          </a:p>
          <a:p>
            <a:pPr marL="0" indent="0">
              <a:buNone/>
            </a:pPr>
            <a:r>
              <a:rPr lang="en-US" altLang="ja-JP" dirty="0" smtClean="0"/>
              <a:t>※</a:t>
            </a:r>
            <a:r>
              <a:rPr lang="ja-JP" altLang="en-US" dirty="0" smtClean="0"/>
              <a:t>毎年日本エスペラント学会が主催する日本エスペラント大会が行われている</a:t>
            </a:r>
            <a:endParaRPr lang="en-US" altLang="ja-JP" dirty="0" smtClean="0"/>
          </a:p>
        </p:txBody>
      </p:sp>
      <p:sp>
        <p:nvSpPr>
          <p:cNvPr id="6" name="コンテンツ プレースホルダー 5"/>
          <p:cNvSpPr>
            <a:spLocks noGrp="1"/>
          </p:cNvSpPr>
          <p:nvPr>
            <p:ph sz="quarter" idx="14"/>
          </p:nvPr>
        </p:nvSpPr>
        <p:spPr>
          <a:xfrm>
            <a:off x="4645152" y="2276872"/>
            <a:ext cx="3822192" cy="3849608"/>
          </a:xfrm>
        </p:spPr>
        <p:txBody>
          <a:bodyPr>
            <a:normAutofit lnSpcReduction="10000"/>
          </a:bodyPr>
          <a:lstStyle/>
          <a:p>
            <a:r>
              <a:rPr lang="ja-JP" altLang="en-US" dirty="0"/>
              <a:t>著名</a:t>
            </a:r>
            <a:r>
              <a:rPr lang="ja-JP" altLang="en-US" dirty="0" smtClean="0"/>
              <a:t>なエスペランティスト</a:t>
            </a:r>
            <a:endParaRPr lang="en-US" altLang="ja-JP" dirty="0" smtClean="0"/>
          </a:p>
          <a:p>
            <a:r>
              <a:rPr kumimoji="1" lang="ja-JP" altLang="en-US" dirty="0" smtClean="0"/>
              <a:t>新渡戸稲造</a:t>
            </a:r>
            <a:endParaRPr kumimoji="1" lang="en-US" altLang="ja-JP" dirty="0" smtClean="0"/>
          </a:p>
          <a:p>
            <a:pPr marL="0" indent="0">
              <a:buNone/>
            </a:pPr>
            <a:r>
              <a:rPr lang="ja-JP" altLang="en-US" dirty="0" smtClean="0"/>
              <a:t>→教育者、国連事務次長</a:t>
            </a:r>
            <a:endParaRPr lang="en-US" altLang="ja-JP" dirty="0" smtClean="0"/>
          </a:p>
          <a:p>
            <a:pPr marL="0" indent="0">
              <a:buNone/>
            </a:pPr>
            <a:r>
              <a:rPr kumimoji="1" lang="ja-JP" altLang="en-US" dirty="0" smtClean="0"/>
              <a:t>・吉野作造</a:t>
            </a:r>
            <a:endParaRPr lang="en-US" altLang="ja-JP" dirty="0" smtClean="0"/>
          </a:p>
          <a:p>
            <a:pPr marL="0" indent="0">
              <a:buNone/>
            </a:pPr>
            <a:r>
              <a:rPr kumimoji="1" lang="ja-JP" altLang="en-US" dirty="0" smtClean="0"/>
              <a:t>→民本主義者</a:t>
            </a:r>
            <a:endParaRPr kumimoji="1" lang="en-US" altLang="ja-JP" dirty="0" smtClean="0"/>
          </a:p>
          <a:p>
            <a:pPr marL="0" indent="0">
              <a:buNone/>
            </a:pPr>
            <a:r>
              <a:rPr lang="ja-JP" altLang="en-US" dirty="0" smtClean="0"/>
              <a:t>・山田耕作</a:t>
            </a:r>
            <a:endParaRPr lang="en-US" altLang="ja-JP" dirty="0" smtClean="0"/>
          </a:p>
          <a:p>
            <a:pPr marL="0" indent="0">
              <a:buNone/>
            </a:pPr>
            <a:r>
              <a:rPr lang="ja-JP" altLang="en-US" dirty="0" smtClean="0"/>
              <a:t>→音楽家</a:t>
            </a:r>
            <a:endParaRPr lang="en-US" altLang="ja-JP" dirty="0" smtClean="0"/>
          </a:p>
          <a:p>
            <a:pPr marL="0" indent="0">
              <a:buNone/>
            </a:pPr>
            <a:r>
              <a:rPr lang="ja-JP" altLang="en-US" dirty="0" smtClean="0"/>
              <a:t>・宮沢賢治</a:t>
            </a:r>
            <a:endParaRPr lang="en-US" altLang="ja-JP" dirty="0" smtClean="0"/>
          </a:p>
          <a:p>
            <a:pPr marL="0" indent="0">
              <a:buNone/>
            </a:pPr>
            <a:r>
              <a:rPr lang="ja-JP" altLang="en-US" dirty="0" smtClean="0"/>
              <a:t>→作家</a:t>
            </a:r>
            <a:endParaRPr lang="en-US" altLang="ja-JP" dirty="0" smtClean="0"/>
          </a:p>
        </p:txBody>
      </p:sp>
      <p:pic>
        <p:nvPicPr>
          <p:cNvPr id="7" name="図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804248" y="4581128"/>
            <a:ext cx="1563638" cy="2084851"/>
          </a:xfrm>
          <a:prstGeom prst="rect">
            <a:avLst/>
          </a:prstGeom>
        </p:spPr>
      </p:pic>
    </p:spTree>
    <p:extLst>
      <p:ext uri="{BB962C8B-B14F-4D97-AF65-F5344CB8AC3E}">
        <p14:creationId xmlns:p14="http://schemas.microsoft.com/office/powerpoint/2010/main" val="4809308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xEl>
                                              <p:pRg st="0" end="0"/>
                                            </p:txEl>
                                          </p:spTgt>
                                        </p:tgtEl>
                                        <p:attrNameLst>
                                          <p:attrName>style.visibility</p:attrName>
                                        </p:attrNameLst>
                                      </p:cBhvr>
                                      <p:to>
                                        <p:strVal val="visible"/>
                                      </p:to>
                                    </p:set>
                                    <p:animEffect transition="in" filter="fade">
                                      <p:cBhvr>
                                        <p:cTn id="14" dur="1000"/>
                                        <p:tgtEl>
                                          <p:spTgt spid="5">
                                            <p:txEl>
                                              <p:pRg st="0" end="0"/>
                                            </p:txEl>
                                          </p:spTgt>
                                        </p:tgtEl>
                                      </p:cBhvr>
                                    </p:animEffect>
                                    <p:anim calcmode="lin" valueType="num">
                                      <p:cBhvr>
                                        <p:cTn id="15"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5">
                                            <p:txEl>
                                              <p:pRg st="1" end="1"/>
                                            </p:txEl>
                                          </p:spTgt>
                                        </p:tgtEl>
                                        <p:attrNameLst>
                                          <p:attrName>style.visibility</p:attrName>
                                        </p:attrNameLst>
                                      </p:cBhvr>
                                      <p:to>
                                        <p:strVal val="visible"/>
                                      </p:to>
                                    </p:set>
                                    <p:animEffect transition="in" filter="fade">
                                      <p:cBhvr>
                                        <p:cTn id="21" dur="1000"/>
                                        <p:tgtEl>
                                          <p:spTgt spid="5">
                                            <p:txEl>
                                              <p:pRg st="1" end="1"/>
                                            </p:txEl>
                                          </p:spTgt>
                                        </p:tgtEl>
                                      </p:cBhvr>
                                    </p:animEffect>
                                    <p:anim calcmode="lin" valueType="num">
                                      <p:cBhvr>
                                        <p:cTn id="22"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5">
                                            <p:txEl>
                                              <p:pRg st="2" end="2"/>
                                            </p:txEl>
                                          </p:spTgt>
                                        </p:tgtEl>
                                        <p:attrNameLst>
                                          <p:attrName>style.visibility</p:attrName>
                                        </p:attrNameLst>
                                      </p:cBhvr>
                                      <p:to>
                                        <p:strVal val="visible"/>
                                      </p:to>
                                    </p:set>
                                    <p:animEffect transition="in" filter="fade">
                                      <p:cBhvr>
                                        <p:cTn id="28" dur="1000"/>
                                        <p:tgtEl>
                                          <p:spTgt spid="5">
                                            <p:txEl>
                                              <p:pRg st="2" end="2"/>
                                            </p:txEl>
                                          </p:spTgt>
                                        </p:tgtEl>
                                      </p:cBhvr>
                                    </p:animEffect>
                                    <p:anim calcmode="lin" valueType="num">
                                      <p:cBhvr>
                                        <p:cTn id="29"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5">
                                            <p:txEl>
                                              <p:pRg st="3" end="3"/>
                                            </p:txEl>
                                          </p:spTgt>
                                        </p:tgtEl>
                                        <p:attrNameLst>
                                          <p:attrName>style.visibility</p:attrName>
                                        </p:attrNameLst>
                                      </p:cBhvr>
                                      <p:to>
                                        <p:strVal val="visible"/>
                                      </p:to>
                                    </p:set>
                                    <p:animEffect transition="in" filter="fade">
                                      <p:cBhvr>
                                        <p:cTn id="35" dur="1000"/>
                                        <p:tgtEl>
                                          <p:spTgt spid="5">
                                            <p:txEl>
                                              <p:pRg st="3" end="3"/>
                                            </p:txEl>
                                          </p:spTgt>
                                        </p:tgtEl>
                                      </p:cBhvr>
                                    </p:animEffect>
                                    <p:anim calcmode="lin" valueType="num">
                                      <p:cBhvr>
                                        <p:cTn id="36" dur="1000" fill="hold"/>
                                        <p:tgtEl>
                                          <p:spTgt spid="5">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5">
                                            <p:txEl>
                                              <p:pRg st="4" end="4"/>
                                            </p:txEl>
                                          </p:spTgt>
                                        </p:tgtEl>
                                        <p:attrNameLst>
                                          <p:attrName>style.visibility</p:attrName>
                                        </p:attrNameLst>
                                      </p:cBhvr>
                                      <p:to>
                                        <p:strVal val="visible"/>
                                      </p:to>
                                    </p:set>
                                    <p:animEffect transition="in" filter="fade">
                                      <p:cBhvr>
                                        <p:cTn id="42" dur="1000"/>
                                        <p:tgtEl>
                                          <p:spTgt spid="5">
                                            <p:txEl>
                                              <p:pRg st="4" end="4"/>
                                            </p:txEl>
                                          </p:spTgt>
                                        </p:tgtEl>
                                      </p:cBhvr>
                                    </p:animEffect>
                                    <p:anim calcmode="lin" valueType="num">
                                      <p:cBhvr>
                                        <p:cTn id="43" dur="1000" fill="hold"/>
                                        <p:tgtEl>
                                          <p:spTgt spid="5">
                                            <p:txEl>
                                              <p:pRg st="4" end="4"/>
                                            </p:txEl>
                                          </p:spTgt>
                                        </p:tgtEl>
                                        <p:attrNameLst>
                                          <p:attrName>ppt_x</p:attrName>
                                        </p:attrNameLst>
                                      </p:cBhvr>
                                      <p:tavLst>
                                        <p:tav tm="0">
                                          <p:val>
                                            <p:strVal val="#ppt_x"/>
                                          </p:val>
                                        </p:tav>
                                        <p:tav tm="100000">
                                          <p:val>
                                            <p:strVal val="#ppt_x"/>
                                          </p:val>
                                        </p:tav>
                                      </p:tavLst>
                                    </p:anim>
                                    <p:anim calcmode="lin" valueType="num">
                                      <p:cBhvr>
                                        <p:cTn id="44" dur="1000" fill="hold"/>
                                        <p:tgtEl>
                                          <p:spTgt spid="5">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16" presetClass="entr" presetSubtype="21" fill="hold" grpId="0" nodeType="clickEffect">
                                  <p:stCondLst>
                                    <p:cond delay="0"/>
                                  </p:stCondLst>
                                  <p:childTnLst>
                                    <p:set>
                                      <p:cBhvr>
                                        <p:cTn id="48" dur="1" fill="hold">
                                          <p:stCondLst>
                                            <p:cond delay="0"/>
                                          </p:stCondLst>
                                        </p:cTn>
                                        <p:tgtEl>
                                          <p:spTgt spid="6">
                                            <p:txEl>
                                              <p:pRg st="0" end="0"/>
                                            </p:txEl>
                                          </p:spTgt>
                                        </p:tgtEl>
                                        <p:attrNameLst>
                                          <p:attrName>style.visibility</p:attrName>
                                        </p:attrNameLst>
                                      </p:cBhvr>
                                      <p:to>
                                        <p:strVal val="visible"/>
                                      </p:to>
                                    </p:set>
                                    <p:animEffect transition="in" filter="barn(inVertical)">
                                      <p:cBhvr>
                                        <p:cTn id="49" dur="500"/>
                                        <p:tgtEl>
                                          <p:spTgt spid="6">
                                            <p:txEl>
                                              <p:pRg st="0" end="0"/>
                                            </p:txEl>
                                          </p:spTgt>
                                        </p:tgtEl>
                                      </p:cBhvr>
                                    </p:animEffect>
                                  </p:childTnLst>
                                </p:cTn>
                              </p:par>
                            </p:childTnLst>
                          </p:cTn>
                        </p:par>
                      </p:childTnLst>
                    </p:cTn>
                  </p:par>
                  <p:par>
                    <p:cTn id="50" fill="hold">
                      <p:stCondLst>
                        <p:cond delay="indefinite"/>
                      </p:stCondLst>
                      <p:childTnLst>
                        <p:par>
                          <p:cTn id="51" fill="hold">
                            <p:stCondLst>
                              <p:cond delay="0"/>
                            </p:stCondLst>
                            <p:childTnLst>
                              <p:par>
                                <p:cTn id="52" presetID="16" presetClass="entr" presetSubtype="21" fill="hold" grpId="0" nodeType="clickEffect">
                                  <p:stCondLst>
                                    <p:cond delay="0"/>
                                  </p:stCondLst>
                                  <p:childTnLst>
                                    <p:set>
                                      <p:cBhvr>
                                        <p:cTn id="53" dur="1" fill="hold">
                                          <p:stCondLst>
                                            <p:cond delay="0"/>
                                          </p:stCondLst>
                                        </p:cTn>
                                        <p:tgtEl>
                                          <p:spTgt spid="6">
                                            <p:txEl>
                                              <p:pRg st="1" end="1"/>
                                            </p:txEl>
                                          </p:spTgt>
                                        </p:tgtEl>
                                        <p:attrNameLst>
                                          <p:attrName>style.visibility</p:attrName>
                                        </p:attrNameLst>
                                      </p:cBhvr>
                                      <p:to>
                                        <p:strVal val="visible"/>
                                      </p:to>
                                    </p:set>
                                    <p:animEffect transition="in" filter="barn(inVertical)">
                                      <p:cBhvr>
                                        <p:cTn id="54" dur="500"/>
                                        <p:tgtEl>
                                          <p:spTgt spid="6">
                                            <p:txEl>
                                              <p:pRg st="1" end="1"/>
                                            </p:txEl>
                                          </p:spTgt>
                                        </p:tgtEl>
                                      </p:cBhvr>
                                    </p:animEffect>
                                  </p:childTnLst>
                                </p:cTn>
                              </p:par>
                            </p:childTnLst>
                          </p:cTn>
                        </p:par>
                      </p:childTnLst>
                    </p:cTn>
                  </p:par>
                  <p:par>
                    <p:cTn id="55" fill="hold">
                      <p:stCondLst>
                        <p:cond delay="indefinite"/>
                      </p:stCondLst>
                      <p:childTnLst>
                        <p:par>
                          <p:cTn id="56" fill="hold">
                            <p:stCondLst>
                              <p:cond delay="0"/>
                            </p:stCondLst>
                            <p:childTnLst>
                              <p:par>
                                <p:cTn id="57" presetID="16" presetClass="entr" presetSubtype="21" fill="hold" grpId="0" nodeType="clickEffect">
                                  <p:stCondLst>
                                    <p:cond delay="0"/>
                                  </p:stCondLst>
                                  <p:childTnLst>
                                    <p:set>
                                      <p:cBhvr>
                                        <p:cTn id="58" dur="1" fill="hold">
                                          <p:stCondLst>
                                            <p:cond delay="0"/>
                                          </p:stCondLst>
                                        </p:cTn>
                                        <p:tgtEl>
                                          <p:spTgt spid="6">
                                            <p:txEl>
                                              <p:pRg st="2" end="2"/>
                                            </p:txEl>
                                          </p:spTgt>
                                        </p:tgtEl>
                                        <p:attrNameLst>
                                          <p:attrName>style.visibility</p:attrName>
                                        </p:attrNameLst>
                                      </p:cBhvr>
                                      <p:to>
                                        <p:strVal val="visible"/>
                                      </p:to>
                                    </p:set>
                                    <p:animEffect transition="in" filter="barn(inVertical)">
                                      <p:cBhvr>
                                        <p:cTn id="59" dur="500"/>
                                        <p:tgtEl>
                                          <p:spTgt spid="6">
                                            <p:txEl>
                                              <p:pRg st="2" end="2"/>
                                            </p:txEl>
                                          </p:spTgt>
                                        </p:tgtEl>
                                      </p:cBhvr>
                                    </p:animEffect>
                                  </p:childTnLst>
                                </p:cTn>
                              </p:par>
                            </p:childTnLst>
                          </p:cTn>
                        </p:par>
                      </p:childTnLst>
                    </p:cTn>
                  </p:par>
                  <p:par>
                    <p:cTn id="60" fill="hold">
                      <p:stCondLst>
                        <p:cond delay="indefinite"/>
                      </p:stCondLst>
                      <p:childTnLst>
                        <p:par>
                          <p:cTn id="61" fill="hold">
                            <p:stCondLst>
                              <p:cond delay="0"/>
                            </p:stCondLst>
                            <p:childTnLst>
                              <p:par>
                                <p:cTn id="62" presetID="16" presetClass="entr" presetSubtype="21" fill="hold" grpId="0" nodeType="clickEffect">
                                  <p:stCondLst>
                                    <p:cond delay="0"/>
                                  </p:stCondLst>
                                  <p:childTnLst>
                                    <p:set>
                                      <p:cBhvr>
                                        <p:cTn id="63" dur="1" fill="hold">
                                          <p:stCondLst>
                                            <p:cond delay="0"/>
                                          </p:stCondLst>
                                        </p:cTn>
                                        <p:tgtEl>
                                          <p:spTgt spid="6">
                                            <p:txEl>
                                              <p:pRg st="3" end="3"/>
                                            </p:txEl>
                                          </p:spTgt>
                                        </p:tgtEl>
                                        <p:attrNameLst>
                                          <p:attrName>style.visibility</p:attrName>
                                        </p:attrNameLst>
                                      </p:cBhvr>
                                      <p:to>
                                        <p:strVal val="visible"/>
                                      </p:to>
                                    </p:set>
                                    <p:animEffect transition="in" filter="barn(inVertical)">
                                      <p:cBhvr>
                                        <p:cTn id="64" dur="500"/>
                                        <p:tgtEl>
                                          <p:spTgt spid="6">
                                            <p:txEl>
                                              <p:pRg st="3" end="3"/>
                                            </p:txEl>
                                          </p:spTgt>
                                        </p:tgtEl>
                                      </p:cBhvr>
                                    </p:animEffect>
                                  </p:childTnLst>
                                </p:cTn>
                              </p:par>
                            </p:childTnLst>
                          </p:cTn>
                        </p:par>
                      </p:childTnLst>
                    </p:cTn>
                  </p:par>
                  <p:par>
                    <p:cTn id="65" fill="hold">
                      <p:stCondLst>
                        <p:cond delay="indefinite"/>
                      </p:stCondLst>
                      <p:childTnLst>
                        <p:par>
                          <p:cTn id="66" fill="hold">
                            <p:stCondLst>
                              <p:cond delay="0"/>
                            </p:stCondLst>
                            <p:childTnLst>
                              <p:par>
                                <p:cTn id="67" presetID="16" presetClass="entr" presetSubtype="21" fill="hold" grpId="0" nodeType="clickEffect">
                                  <p:stCondLst>
                                    <p:cond delay="0"/>
                                  </p:stCondLst>
                                  <p:childTnLst>
                                    <p:set>
                                      <p:cBhvr>
                                        <p:cTn id="68" dur="1" fill="hold">
                                          <p:stCondLst>
                                            <p:cond delay="0"/>
                                          </p:stCondLst>
                                        </p:cTn>
                                        <p:tgtEl>
                                          <p:spTgt spid="6">
                                            <p:txEl>
                                              <p:pRg st="4" end="4"/>
                                            </p:txEl>
                                          </p:spTgt>
                                        </p:tgtEl>
                                        <p:attrNameLst>
                                          <p:attrName>style.visibility</p:attrName>
                                        </p:attrNameLst>
                                      </p:cBhvr>
                                      <p:to>
                                        <p:strVal val="visible"/>
                                      </p:to>
                                    </p:set>
                                    <p:animEffect transition="in" filter="barn(inVertical)">
                                      <p:cBhvr>
                                        <p:cTn id="69" dur="500"/>
                                        <p:tgtEl>
                                          <p:spTgt spid="6">
                                            <p:txEl>
                                              <p:pRg st="4" end="4"/>
                                            </p:txEl>
                                          </p:spTgt>
                                        </p:tgtEl>
                                      </p:cBhvr>
                                    </p:animEffect>
                                  </p:childTnLst>
                                </p:cTn>
                              </p:par>
                            </p:childTnLst>
                          </p:cTn>
                        </p:par>
                      </p:childTnLst>
                    </p:cTn>
                  </p:par>
                  <p:par>
                    <p:cTn id="70" fill="hold">
                      <p:stCondLst>
                        <p:cond delay="indefinite"/>
                      </p:stCondLst>
                      <p:childTnLst>
                        <p:par>
                          <p:cTn id="71" fill="hold">
                            <p:stCondLst>
                              <p:cond delay="0"/>
                            </p:stCondLst>
                            <p:childTnLst>
                              <p:par>
                                <p:cTn id="72" presetID="16" presetClass="entr" presetSubtype="21" fill="hold" grpId="0" nodeType="clickEffect">
                                  <p:stCondLst>
                                    <p:cond delay="0"/>
                                  </p:stCondLst>
                                  <p:childTnLst>
                                    <p:set>
                                      <p:cBhvr>
                                        <p:cTn id="73" dur="1" fill="hold">
                                          <p:stCondLst>
                                            <p:cond delay="0"/>
                                          </p:stCondLst>
                                        </p:cTn>
                                        <p:tgtEl>
                                          <p:spTgt spid="6">
                                            <p:txEl>
                                              <p:pRg st="5" end="5"/>
                                            </p:txEl>
                                          </p:spTgt>
                                        </p:tgtEl>
                                        <p:attrNameLst>
                                          <p:attrName>style.visibility</p:attrName>
                                        </p:attrNameLst>
                                      </p:cBhvr>
                                      <p:to>
                                        <p:strVal val="visible"/>
                                      </p:to>
                                    </p:set>
                                    <p:animEffect transition="in" filter="barn(inVertical)">
                                      <p:cBhvr>
                                        <p:cTn id="74" dur="500"/>
                                        <p:tgtEl>
                                          <p:spTgt spid="6">
                                            <p:txEl>
                                              <p:pRg st="5" end="5"/>
                                            </p:txEl>
                                          </p:spTgt>
                                        </p:tgtEl>
                                      </p:cBhvr>
                                    </p:animEffect>
                                  </p:childTnLst>
                                </p:cTn>
                              </p:par>
                            </p:childTnLst>
                          </p:cTn>
                        </p:par>
                      </p:childTnLst>
                    </p:cTn>
                  </p:par>
                  <p:par>
                    <p:cTn id="75" fill="hold">
                      <p:stCondLst>
                        <p:cond delay="indefinite"/>
                      </p:stCondLst>
                      <p:childTnLst>
                        <p:par>
                          <p:cTn id="76" fill="hold">
                            <p:stCondLst>
                              <p:cond delay="0"/>
                            </p:stCondLst>
                            <p:childTnLst>
                              <p:par>
                                <p:cTn id="77" presetID="16" presetClass="entr" presetSubtype="21" fill="hold" grpId="0" nodeType="clickEffect">
                                  <p:stCondLst>
                                    <p:cond delay="0"/>
                                  </p:stCondLst>
                                  <p:childTnLst>
                                    <p:set>
                                      <p:cBhvr>
                                        <p:cTn id="78" dur="1" fill="hold">
                                          <p:stCondLst>
                                            <p:cond delay="0"/>
                                          </p:stCondLst>
                                        </p:cTn>
                                        <p:tgtEl>
                                          <p:spTgt spid="6">
                                            <p:txEl>
                                              <p:pRg st="6" end="6"/>
                                            </p:txEl>
                                          </p:spTgt>
                                        </p:tgtEl>
                                        <p:attrNameLst>
                                          <p:attrName>style.visibility</p:attrName>
                                        </p:attrNameLst>
                                      </p:cBhvr>
                                      <p:to>
                                        <p:strVal val="visible"/>
                                      </p:to>
                                    </p:set>
                                    <p:animEffect transition="in" filter="barn(inVertical)">
                                      <p:cBhvr>
                                        <p:cTn id="79" dur="500"/>
                                        <p:tgtEl>
                                          <p:spTgt spid="6">
                                            <p:txEl>
                                              <p:pRg st="6" end="6"/>
                                            </p:txEl>
                                          </p:spTgt>
                                        </p:tgtEl>
                                      </p:cBhvr>
                                    </p:animEffect>
                                  </p:childTnLst>
                                </p:cTn>
                              </p:par>
                            </p:childTnLst>
                          </p:cTn>
                        </p:par>
                      </p:childTnLst>
                    </p:cTn>
                  </p:par>
                  <p:par>
                    <p:cTn id="80" fill="hold">
                      <p:stCondLst>
                        <p:cond delay="indefinite"/>
                      </p:stCondLst>
                      <p:childTnLst>
                        <p:par>
                          <p:cTn id="81" fill="hold">
                            <p:stCondLst>
                              <p:cond delay="0"/>
                            </p:stCondLst>
                            <p:childTnLst>
                              <p:par>
                                <p:cTn id="82" presetID="16" presetClass="entr" presetSubtype="21" fill="hold" grpId="0" nodeType="clickEffect">
                                  <p:stCondLst>
                                    <p:cond delay="0"/>
                                  </p:stCondLst>
                                  <p:childTnLst>
                                    <p:set>
                                      <p:cBhvr>
                                        <p:cTn id="83" dur="1" fill="hold">
                                          <p:stCondLst>
                                            <p:cond delay="0"/>
                                          </p:stCondLst>
                                        </p:cTn>
                                        <p:tgtEl>
                                          <p:spTgt spid="6">
                                            <p:txEl>
                                              <p:pRg st="7" end="7"/>
                                            </p:txEl>
                                          </p:spTgt>
                                        </p:tgtEl>
                                        <p:attrNameLst>
                                          <p:attrName>style.visibility</p:attrName>
                                        </p:attrNameLst>
                                      </p:cBhvr>
                                      <p:to>
                                        <p:strVal val="visible"/>
                                      </p:to>
                                    </p:set>
                                    <p:animEffect transition="in" filter="barn(inVertical)">
                                      <p:cBhvr>
                                        <p:cTn id="84" dur="500"/>
                                        <p:tgtEl>
                                          <p:spTgt spid="6">
                                            <p:txEl>
                                              <p:pRg st="7" end="7"/>
                                            </p:txEl>
                                          </p:spTgt>
                                        </p:tgtEl>
                                      </p:cBhvr>
                                    </p:animEffect>
                                  </p:childTnLst>
                                </p:cTn>
                              </p:par>
                            </p:childTnLst>
                          </p:cTn>
                        </p:par>
                      </p:childTnLst>
                    </p:cTn>
                  </p:par>
                  <p:par>
                    <p:cTn id="85" fill="hold">
                      <p:stCondLst>
                        <p:cond delay="indefinite"/>
                      </p:stCondLst>
                      <p:childTnLst>
                        <p:par>
                          <p:cTn id="86" fill="hold">
                            <p:stCondLst>
                              <p:cond delay="0"/>
                            </p:stCondLst>
                            <p:childTnLst>
                              <p:par>
                                <p:cTn id="87" presetID="16" presetClass="entr" presetSubtype="21" fill="hold" grpId="0" nodeType="clickEffect">
                                  <p:stCondLst>
                                    <p:cond delay="0"/>
                                  </p:stCondLst>
                                  <p:childTnLst>
                                    <p:set>
                                      <p:cBhvr>
                                        <p:cTn id="88" dur="1" fill="hold">
                                          <p:stCondLst>
                                            <p:cond delay="0"/>
                                          </p:stCondLst>
                                        </p:cTn>
                                        <p:tgtEl>
                                          <p:spTgt spid="6">
                                            <p:txEl>
                                              <p:pRg st="8" end="8"/>
                                            </p:txEl>
                                          </p:spTgt>
                                        </p:tgtEl>
                                        <p:attrNameLst>
                                          <p:attrName>style.visibility</p:attrName>
                                        </p:attrNameLst>
                                      </p:cBhvr>
                                      <p:to>
                                        <p:strVal val="visible"/>
                                      </p:to>
                                    </p:set>
                                    <p:animEffect transition="in" filter="barn(inVertical)">
                                      <p:cBhvr>
                                        <p:cTn id="89" dur="500"/>
                                        <p:tgtEl>
                                          <p:spTgt spid="6">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build="p"/>
      <p:bldP spid="6"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宮沢賢治とエスペラント</a:t>
            </a:r>
            <a:endParaRPr kumimoji="1" lang="ja-JP" altLang="en-US" dirty="0"/>
          </a:p>
        </p:txBody>
      </p:sp>
      <p:sp>
        <p:nvSpPr>
          <p:cNvPr id="3" name="コンテンツ プレースホルダー 2"/>
          <p:cNvSpPr>
            <a:spLocks noGrp="1"/>
          </p:cNvSpPr>
          <p:nvPr>
            <p:ph sz="quarter" idx="13"/>
          </p:nvPr>
        </p:nvSpPr>
        <p:spPr/>
        <p:txBody>
          <a:bodyPr/>
          <a:lstStyle/>
          <a:p>
            <a:pPr marL="0" indent="0">
              <a:buNone/>
            </a:pPr>
            <a:r>
              <a:rPr lang="ja-JP" altLang="en-US" dirty="0" smtClean="0"/>
              <a:t>・宮沢賢治１９歳、宮城新聞でエスペラントを知る</a:t>
            </a:r>
            <a:endParaRPr lang="en-US" altLang="ja-JP" dirty="0" smtClean="0"/>
          </a:p>
          <a:p>
            <a:pPr marL="0" indent="0">
              <a:buNone/>
            </a:pPr>
            <a:r>
              <a:rPr lang="ja-JP" altLang="en-US" dirty="0" smtClean="0"/>
              <a:t>・エスペラントに興味を持ち、独学と講習会に出る</a:t>
            </a:r>
            <a:endParaRPr lang="en-US" altLang="ja-JP" dirty="0" smtClean="0"/>
          </a:p>
          <a:p>
            <a:pPr marL="0" indent="0">
              <a:buNone/>
            </a:pPr>
            <a:r>
              <a:rPr lang="ja-JP" altLang="en-US" dirty="0" smtClean="0"/>
              <a:t>・エスペラントを使った作品を執筆</a:t>
            </a:r>
            <a:endParaRPr lang="en-US" altLang="ja-JP" dirty="0" smtClean="0"/>
          </a:p>
          <a:p>
            <a:pPr marL="0" indent="0">
              <a:buNone/>
            </a:pPr>
            <a:r>
              <a:rPr lang="ja-JP" altLang="en-US" dirty="0" smtClean="0"/>
              <a:t>→イーハトーブ、貝の火、ポラーノ広場</a:t>
            </a:r>
            <a:endParaRPr lang="en-US" altLang="ja-JP" dirty="0" smtClean="0"/>
          </a:p>
        </p:txBody>
      </p:sp>
      <p:pic>
        <p:nvPicPr>
          <p:cNvPr id="5" name="コンテンツ プレースホルダー 4"/>
          <p:cNvPicPr>
            <a:picLocks noGrp="1" noChangeAspect="1"/>
          </p:cNvPicPr>
          <p:nvPr>
            <p:ph sz="quarter" idx="14"/>
          </p:nvPr>
        </p:nvPicPr>
        <p:blipFill>
          <a:blip r:embed="rId2">
            <a:extLst>
              <a:ext uri="{28A0092B-C50C-407E-A947-70E740481C1C}">
                <a14:useLocalDpi xmlns:a14="http://schemas.microsoft.com/office/drawing/2010/main" val="0"/>
              </a:ext>
            </a:extLst>
          </a:blip>
          <a:stretch>
            <a:fillRect/>
          </a:stretch>
        </p:blipFill>
        <p:spPr>
          <a:xfrm>
            <a:off x="5423291" y="2679700"/>
            <a:ext cx="2749109" cy="3446463"/>
          </a:xfrm>
        </p:spPr>
      </p:pic>
    </p:spTree>
    <p:extLst>
      <p:ext uri="{BB962C8B-B14F-4D97-AF65-F5344CB8AC3E}">
        <p14:creationId xmlns:p14="http://schemas.microsoft.com/office/powerpoint/2010/main" val="10385719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fade">
                                      <p:cBhvr>
                                        <p:cTn id="35" dur="1000"/>
                                        <p:tgtEl>
                                          <p:spTgt spid="3">
                                            <p:txEl>
                                              <p:pRg st="3" end="3"/>
                                            </p:txEl>
                                          </p:spTgt>
                                        </p:tgtEl>
                                      </p:cBhvr>
                                    </p:animEffect>
                                    <p:anim calcmode="lin" valueType="num">
                                      <p:cBhvr>
                                        <p:cTn id="3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pPr eaLnBrk="1" hangingPunct="1"/>
            <a:r>
              <a:rPr lang="ja-JP" altLang="en-US" smtClean="0"/>
              <a:t>バベルの話</a:t>
            </a:r>
          </a:p>
        </p:txBody>
      </p:sp>
      <p:sp>
        <p:nvSpPr>
          <p:cNvPr id="3075" name="Rectangle 3"/>
          <p:cNvSpPr>
            <a:spLocks noGrp="1" noChangeArrowheads="1"/>
          </p:cNvSpPr>
          <p:nvPr>
            <p:ph type="body" idx="1"/>
          </p:nvPr>
        </p:nvSpPr>
        <p:spPr/>
        <p:txBody>
          <a:bodyPr/>
          <a:lstStyle/>
          <a:p>
            <a:pPr eaLnBrk="1" hangingPunct="1">
              <a:lnSpc>
                <a:spcPct val="80000"/>
              </a:lnSpc>
            </a:pPr>
            <a:r>
              <a:rPr lang="en-US" altLang="ja-JP" sz="1800" smtClean="0"/>
              <a:t>1 </a:t>
            </a:r>
            <a:r>
              <a:rPr lang="ja-JP" altLang="en-US" sz="1800" smtClean="0"/>
              <a:t>世界中は同じ言葉を使って、同じように話していた。</a:t>
            </a:r>
            <a:br>
              <a:rPr lang="ja-JP" altLang="en-US" sz="1800" smtClean="0"/>
            </a:br>
            <a:r>
              <a:rPr lang="en-US" altLang="ja-JP" sz="1800" smtClean="0"/>
              <a:t>2 </a:t>
            </a:r>
            <a:r>
              <a:rPr lang="ja-JP" altLang="en-US" sz="1800" smtClean="0"/>
              <a:t>東の方から移動してきた人々は、シンアルの地に平野を見つけ、そこに住み着いた。</a:t>
            </a:r>
            <a:br>
              <a:rPr lang="ja-JP" altLang="en-US" sz="1800" smtClean="0"/>
            </a:br>
            <a:r>
              <a:rPr lang="en-US" altLang="ja-JP" sz="1800" smtClean="0"/>
              <a:t>3 </a:t>
            </a:r>
            <a:r>
              <a:rPr lang="ja-JP" altLang="en-US" sz="1800" smtClean="0"/>
              <a:t>彼らは「れんがを作り、それをよく焼こう」と話し合った。石の代わりにれんがを、しっくいの代わりにアスファルトを用いた。</a:t>
            </a:r>
            <a:br>
              <a:rPr lang="ja-JP" altLang="en-US" sz="1800" smtClean="0"/>
            </a:br>
            <a:r>
              <a:rPr lang="en-US" altLang="ja-JP" sz="1800" smtClean="0"/>
              <a:t>4 </a:t>
            </a:r>
            <a:r>
              <a:rPr lang="ja-JP" altLang="en-US" sz="1800" smtClean="0"/>
              <a:t>彼らは、「さあ、天まで届く塔のある町を建て、有名になろう。そして、全地に散らされることのないようにしよう」と言った。</a:t>
            </a:r>
            <a:br>
              <a:rPr lang="ja-JP" altLang="en-US" sz="1800" smtClean="0"/>
            </a:br>
            <a:r>
              <a:rPr lang="en-US" altLang="ja-JP" sz="1800" smtClean="0"/>
              <a:t>5 </a:t>
            </a:r>
            <a:r>
              <a:rPr lang="ja-JP" altLang="en-US" sz="1800" smtClean="0"/>
              <a:t>主は降ってきて、人の子らが建てた、塔のあるこの町を見て、</a:t>
            </a:r>
            <a:br>
              <a:rPr lang="ja-JP" altLang="en-US" sz="1800" smtClean="0"/>
            </a:br>
            <a:r>
              <a:rPr lang="en-US" altLang="ja-JP" sz="1800" smtClean="0"/>
              <a:t>6 </a:t>
            </a:r>
            <a:r>
              <a:rPr lang="ja-JP" altLang="en-US" sz="1800" smtClean="0"/>
              <a:t>言われた。「彼らは一つの民で、皆一つの言葉を話しているから、このようなことをし始めたのだ。これでは、彼らが何を企てても、妨げることはできない。</a:t>
            </a:r>
            <a:br>
              <a:rPr lang="ja-JP" altLang="en-US" sz="1800" smtClean="0"/>
            </a:br>
            <a:r>
              <a:rPr lang="en-US" altLang="ja-JP" sz="1800" smtClean="0"/>
              <a:t>7 </a:t>
            </a:r>
            <a:r>
              <a:rPr lang="ja-JP" altLang="en-US" sz="1800" smtClean="0"/>
              <a:t>我々は降って行って、直ちに彼らの言葉を混乱させ、互いの言葉が聞き分けられぬようにしてしまおう。」</a:t>
            </a:r>
            <a:br>
              <a:rPr lang="ja-JP" altLang="en-US" sz="1800" smtClean="0"/>
            </a:br>
            <a:r>
              <a:rPr lang="en-US" altLang="ja-JP" sz="1800" smtClean="0"/>
              <a:t>8 </a:t>
            </a:r>
            <a:r>
              <a:rPr lang="ja-JP" altLang="en-US" sz="1800" smtClean="0"/>
              <a:t>主は彼らをそこから全地に散らされたので、彼らはこの町の建設をやめた。</a:t>
            </a:r>
            <a:br>
              <a:rPr lang="ja-JP" altLang="en-US" sz="1800" smtClean="0"/>
            </a:br>
            <a:r>
              <a:rPr lang="en-US" altLang="ja-JP" sz="1800" smtClean="0"/>
              <a:t>9 </a:t>
            </a:r>
            <a:r>
              <a:rPr lang="ja-JP" altLang="en-US" sz="1800" smtClean="0"/>
              <a:t>こういうわけで、この町の名前はバベルと呼ばれた。主がそこで全地の言葉を混乱（バラル）させ、また、主がそこから彼らを全地に散らされたからである。</a:t>
            </a:r>
            <a:br>
              <a:rPr lang="ja-JP" altLang="en-US" sz="1800" smtClean="0"/>
            </a:br>
            <a:r>
              <a:rPr lang="en-US" altLang="ja-JP" sz="1800" smtClean="0"/>
              <a:t>(</a:t>
            </a:r>
            <a:r>
              <a:rPr lang="ja-JP" altLang="en-US" sz="1800" smtClean="0"/>
              <a:t>「新共同訳聖書」　創世記</a:t>
            </a:r>
            <a:r>
              <a:rPr lang="en-US" altLang="ja-JP" sz="1800" smtClean="0"/>
              <a:t>11.1-8)</a:t>
            </a:r>
          </a:p>
          <a:p>
            <a:pPr eaLnBrk="1" hangingPunct="1">
              <a:lnSpc>
                <a:spcPct val="80000"/>
              </a:lnSpc>
            </a:pPr>
            <a:endParaRPr lang="en-US" altLang="ja-JP" sz="180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言語に関わる紛争</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カナダ　ケベック州の独立運動　１９６０年代</a:t>
            </a:r>
          </a:p>
          <a:p>
            <a:r>
              <a:rPr lang="ja-JP" altLang="en-US" dirty="0" smtClean="0"/>
              <a:t>ベルギー　</a:t>
            </a:r>
          </a:p>
          <a:p>
            <a:pPr lvl="1"/>
            <a:r>
              <a:rPr lang="ja-JP" altLang="en-US" dirty="0" smtClean="0"/>
              <a:t>北部（オランダ語）と南部（フランス語）の対立　北部の独立志向</a:t>
            </a:r>
          </a:p>
          <a:p>
            <a:pPr lvl="1"/>
            <a:r>
              <a:rPr lang="ja-JP" altLang="en-US" dirty="0" smtClean="0"/>
              <a:t>移民によるアラビア語公用語要求</a:t>
            </a:r>
          </a:p>
          <a:p>
            <a:r>
              <a:rPr lang="ja-JP" altLang="en-US" dirty="0" smtClean="0"/>
              <a:t>スリランカ　１９８３年から２００９年まで内戦</a:t>
            </a:r>
          </a:p>
          <a:p>
            <a:pPr lvl="1"/>
            <a:r>
              <a:rPr lang="ja-JP" altLang="en-US" dirty="0" smtClean="0"/>
              <a:t>イギリスから独立後、シンハラ人とタミル人の対立→シンハラ語を公用語にしてタミル人を排除</a:t>
            </a:r>
          </a:p>
          <a:p>
            <a:r>
              <a:rPr lang="ja-JP" altLang="en-US" dirty="0" smtClean="0"/>
              <a:t>複数言語習得政策で対立回避シンガポール</a:t>
            </a:r>
          </a:p>
          <a:p>
            <a:endParaRPr lang="ja-JP" altLang="en-US" dirty="0" smtClean="0"/>
          </a:p>
          <a:p>
            <a:endParaRPr kumimoji="1" lang="ja-JP" alt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96928" y="0"/>
            <a:ext cx="6831943" cy="6741368"/>
          </a:xfrm>
          <a:prstGeom prst="rect">
            <a:avLst/>
          </a:prstGeom>
        </p:spPr>
      </p:pic>
    </p:spTree>
    <p:extLst>
      <p:ext uri="{BB962C8B-B14F-4D97-AF65-F5344CB8AC3E}">
        <p14:creationId xmlns:p14="http://schemas.microsoft.com/office/powerpoint/2010/main" val="15135756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9869" y="260649"/>
            <a:ext cx="8784131" cy="6607396"/>
          </a:xfrm>
          <a:prstGeom prst="rect">
            <a:avLst/>
          </a:prstGeom>
        </p:spPr>
      </p:pic>
    </p:spTree>
    <p:extLst>
      <p:ext uri="{BB962C8B-B14F-4D97-AF65-F5344CB8AC3E}">
        <p14:creationId xmlns:p14="http://schemas.microsoft.com/office/powerpoint/2010/main" val="3308302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言葉の発生と分化</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言葉は人類７００万年の歴史のなかで、極最近になって発生した。（起源については、科学的究明がほとんど不可能。連続説、不連続説、文化社会説等）</a:t>
            </a:r>
          </a:p>
          <a:p>
            <a:r>
              <a:rPr lang="ja-JP" altLang="en-US" dirty="0" smtClean="0"/>
              <a:t>あらゆる言語は音声のみの形態から出発</a:t>
            </a:r>
          </a:p>
          <a:p>
            <a:r>
              <a:rPr kumimoji="1" lang="ja-JP" altLang="en-US" dirty="0" smtClean="0"/>
              <a:t>ある文明の段階で文字が考案される（ウィキペディアによると３０程度の系統の文字）</a:t>
            </a:r>
          </a:p>
          <a:p>
            <a:r>
              <a:rPr lang="ja-JP" altLang="en-US" dirty="0" smtClean="0"/>
              <a:t>文字をもった言語ともたない言語に分化</a:t>
            </a:r>
            <a:endParaRPr kumimoji="1" lang="ja-JP" alt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国家言語の発生</a:t>
            </a:r>
            <a:endParaRPr kumimoji="1" lang="ja-JP" altLang="en-US" dirty="0"/>
          </a:p>
        </p:txBody>
      </p:sp>
      <p:sp>
        <p:nvSpPr>
          <p:cNvPr id="3" name="コンテンツ プレースホルダ 2"/>
          <p:cNvSpPr>
            <a:spLocks noGrp="1"/>
          </p:cNvSpPr>
          <p:nvPr>
            <p:ph idx="1"/>
          </p:nvPr>
        </p:nvSpPr>
        <p:spPr/>
        <p:txBody>
          <a:bodyPr/>
          <a:lstStyle/>
          <a:p>
            <a:r>
              <a:rPr kumimoji="1" lang="en-US" altLang="ja-JP" dirty="0" smtClean="0"/>
              <a:t>6000(?)</a:t>
            </a:r>
            <a:r>
              <a:rPr kumimoji="1" lang="ja-JP" altLang="en-US" dirty="0" smtClean="0"/>
              <a:t>言語の多くは無文字</a:t>
            </a:r>
            <a:r>
              <a:rPr kumimoji="1" lang="en-US" altLang="ja-JP" dirty="0" smtClean="0"/>
              <a:t>(</a:t>
            </a:r>
            <a:r>
              <a:rPr kumimoji="1" lang="ja-JP" altLang="en-US" dirty="0" smtClean="0"/>
              <a:t>文字体系は</a:t>
            </a:r>
            <a:r>
              <a:rPr kumimoji="1" lang="en-US" altLang="ja-JP" dirty="0" smtClean="0"/>
              <a:t>30)</a:t>
            </a:r>
            <a:endParaRPr kumimoji="1" lang="ja-JP" altLang="en-US" dirty="0" smtClean="0"/>
          </a:p>
          <a:p>
            <a:r>
              <a:rPr kumimoji="1" lang="ja-JP" altLang="en-US" dirty="0" smtClean="0"/>
              <a:t>国家による認定言語が発生</a:t>
            </a:r>
          </a:p>
          <a:p>
            <a:r>
              <a:rPr lang="ja-JP" altLang="en-US" dirty="0" smtClean="0"/>
              <a:t>強大な帝国が支配的言語を形成　ラテン語、漢語、アラビア語、英語</a:t>
            </a:r>
          </a:p>
          <a:p>
            <a:r>
              <a:rPr kumimoji="1" lang="ja-JP" altLang="en-US" dirty="0" smtClean="0"/>
              <a:t>民族国家が成立し、民族語が「国語」となって分化（イタリア語、ドイツ語、フランス語、英語）：ヨーロッパではルネサンスと宗教改革の影響</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日本の「国語」の成立</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 「国語」は日本独特の言い方</a:t>
            </a:r>
            <a:r>
              <a:rPr kumimoji="1" lang="en-US" altLang="ja-JP" dirty="0" smtClean="0"/>
              <a:t>:</a:t>
            </a:r>
            <a:r>
              <a:rPr kumimoji="1" lang="ja-JP" altLang="en-US" dirty="0" smtClean="0"/>
              <a:t>明治政府の国家形成の一環として登場</a:t>
            </a:r>
            <a:r>
              <a:rPr kumimoji="1" lang="en-US" altLang="ja-JP" dirty="0" smtClean="0"/>
              <a:t>(</a:t>
            </a:r>
            <a:r>
              <a:rPr kumimoji="1" lang="ja-JP" altLang="en-US" dirty="0" smtClean="0"/>
              <a:t>徴兵制</a:t>
            </a:r>
            <a:r>
              <a:rPr kumimoji="1" lang="en-US" altLang="ja-JP" dirty="0" smtClean="0"/>
              <a:t>)</a:t>
            </a:r>
            <a:endParaRPr kumimoji="1" lang="ja-JP" altLang="en-US" dirty="0" smtClean="0"/>
          </a:p>
          <a:p>
            <a:r>
              <a:rPr lang="ja-JP" altLang="en-US" dirty="0" smtClean="0"/>
              <a:t>明治初期の言語状況</a:t>
            </a:r>
            <a:r>
              <a:rPr lang="en-US" altLang="ja-JP" dirty="0" smtClean="0"/>
              <a:t>(</a:t>
            </a:r>
            <a:r>
              <a:rPr lang="ja-JP" altLang="en-US" dirty="0" smtClean="0"/>
              <a:t>山の手言葉、下町の江戸弁、上方の言葉、各地の方言</a:t>
            </a:r>
            <a:r>
              <a:rPr lang="en-US" altLang="ja-JP" dirty="0" smtClean="0"/>
              <a:t>)</a:t>
            </a:r>
            <a:r>
              <a:rPr lang="ja-JP" altLang="en-US" dirty="0" smtClean="0"/>
              <a:t>→標準語をつくりだす政策的努力 </a:t>
            </a:r>
            <a:r>
              <a:rPr lang="en-US" altLang="ja-JP" dirty="0" err="1" smtClean="0"/>
              <a:t>cf</a:t>
            </a:r>
            <a:r>
              <a:rPr lang="ja-JP" altLang="en-US" dirty="0" smtClean="0"/>
              <a:t>  「国語元年」</a:t>
            </a:r>
          </a:p>
          <a:p>
            <a:pPr lvl="1"/>
            <a:r>
              <a:rPr lang="ja-JP" altLang="en-US" dirty="0"/>
              <a:t>江戸</a:t>
            </a:r>
            <a:r>
              <a:rPr lang="ja-JP" altLang="en-US" dirty="0" smtClean="0"/>
              <a:t>時代</a:t>
            </a:r>
            <a:r>
              <a:rPr lang="ja-JP" altLang="en-US" dirty="0"/>
              <a:t>まで</a:t>
            </a:r>
            <a:r>
              <a:rPr lang="ja-JP" altLang="en-US" dirty="0" smtClean="0"/>
              <a:t>の公文書</a:t>
            </a:r>
            <a:r>
              <a:rPr lang="ja-JP" altLang="en-US" dirty="0"/>
              <a:t>は</a:t>
            </a:r>
            <a:r>
              <a:rPr lang="ja-JP" altLang="en-US" dirty="0" smtClean="0"/>
              <a:t>「漢文」 →言文一致の努力</a:t>
            </a:r>
          </a:p>
          <a:p>
            <a:r>
              <a:rPr lang="ja-JP" altLang="en-US" dirty="0" smtClean="0"/>
              <a:t>国定</a:t>
            </a:r>
            <a:r>
              <a:rPr lang="ja-JP" altLang="en-US" dirty="0"/>
              <a:t>教科書</a:t>
            </a:r>
            <a:r>
              <a:rPr lang="ja-JP" altLang="en-US" dirty="0" smtClean="0"/>
              <a:t>、ラジオ、新聞</a:t>
            </a:r>
            <a:r>
              <a:rPr lang="en-US" altLang="ja-JP" dirty="0" smtClean="0"/>
              <a:t>(</a:t>
            </a:r>
            <a:r>
              <a:rPr lang="ja-JP" altLang="en-US" dirty="0" smtClean="0"/>
              <a:t>あまり効果なし</a:t>
            </a:r>
            <a:r>
              <a:rPr lang="en-US" altLang="ja-JP" dirty="0" smtClean="0"/>
              <a:t>)</a:t>
            </a:r>
            <a:endParaRPr lang="ja-JP" altLang="en-US" dirty="0" smtClean="0"/>
          </a:p>
          <a:p>
            <a:r>
              <a:rPr lang="ja-JP" altLang="en-US" dirty="0" smtClean="0"/>
              <a:t>戦時体制と戦後のテレビ</a:t>
            </a:r>
            <a:r>
              <a:rPr lang="en-US" altLang="ja-JP" dirty="0" smtClean="0"/>
              <a:t>(</a:t>
            </a:r>
            <a:r>
              <a:rPr lang="ja-JP" altLang="en-US" dirty="0" smtClean="0"/>
              <a:t>共通語の浸透</a:t>
            </a:r>
            <a:r>
              <a:rPr lang="en-US" altLang="ja-JP" dirty="0" smtClean="0"/>
              <a:t>)</a:t>
            </a:r>
            <a:endParaRPr lang="ja-JP" altLang="en-US" dirty="0" smtClean="0"/>
          </a:p>
        </p:txBody>
      </p:sp>
    </p:spTree>
    <p:extLst>
      <p:ext uri="{BB962C8B-B14F-4D97-AF65-F5344CB8AC3E}">
        <p14:creationId xmlns:p14="http://schemas.microsoft.com/office/powerpoint/2010/main" val="1976361488"/>
      </p:ext>
    </p:extLst>
  </p:cSld>
  <p:clrMapOvr>
    <a:masterClrMapping/>
  </p:clrMapOvr>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ウェーブ">
  <a:themeElements>
    <a:clrScheme name="ウェーブ">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ウェーブ">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ウェーブ">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636</TotalTime>
  <Words>1035</Words>
  <Application>Microsoft Office PowerPoint</Application>
  <PresentationFormat>画面に合わせる (4:3)</PresentationFormat>
  <Paragraphs>166</Paragraphs>
  <Slides>24</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2</vt:i4>
      </vt:variant>
      <vt:variant>
        <vt:lpstr>スライド タイトル</vt:lpstr>
      </vt:variant>
      <vt:variant>
        <vt:i4>24</vt:i4>
      </vt:variant>
    </vt:vector>
  </HeadingPairs>
  <TitlesOfParts>
    <vt:vector size="31" baseType="lpstr">
      <vt:lpstr>HGP明朝E</vt:lpstr>
      <vt:lpstr>ＭＳ Ｐゴシック</vt:lpstr>
      <vt:lpstr>Arial</vt:lpstr>
      <vt:lpstr>Candara</vt:lpstr>
      <vt:lpstr>Symbol</vt:lpstr>
      <vt:lpstr>標準デザイン</vt:lpstr>
      <vt:lpstr>ウェーブ</vt:lpstr>
      <vt:lpstr>言語の問題</vt:lpstr>
      <vt:lpstr>国際社会と言語問題</vt:lpstr>
      <vt:lpstr>バベルの話</vt:lpstr>
      <vt:lpstr>言語に関わる紛争</vt:lpstr>
      <vt:lpstr>PowerPoint プレゼンテーション</vt:lpstr>
      <vt:lpstr>PowerPoint プレゼンテーション</vt:lpstr>
      <vt:lpstr>言葉の発生と分化</vt:lpstr>
      <vt:lpstr>国家言語の発生</vt:lpstr>
      <vt:lpstr>日本の「国語」の成立</vt:lpstr>
      <vt:lpstr>国家言語をもてない社会１</vt:lpstr>
      <vt:lpstr>国家言語をもてない社会２</vt:lpstr>
      <vt:lpstr>国語をもてない社会３</vt:lpstr>
      <vt:lpstr>先進国の言語政策</vt:lpstr>
      <vt:lpstr>国際語の変遷</vt:lpstr>
      <vt:lpstr>国際的コミュニケーションは</vt:lpstr>
      <vt:lpstr>エスペラントとは？</vt:lpstr>
      <vt:lpstr>エスペラントがやさしい理由</vt:lpstr>
      <vt:lpstr>エスペラントの歴史～ザメンホフがエスペラントを発案するまで～</vt:lpstr>
      <vt:lpstr>ザメンホフがエスペラントを発案するまで</vt:lpstr>
      <vt:lpstr>ザメンホフがエスペラントを創案した理由</vt:lpstr>
      <vt:lpstr>エスペラントが広まるためには</vt:lpstr>
      <vt:lpstr>ザメンホフの死後</vt:lpstr>
      <vt:lpstr>日本のエスペラント運動</vt:lpstr>
      <vt:lpstr>宮沢賢治とエスペラント</vt:lpstr>
    </vt:vector>
  </TitlesOfParts>
  <Company>bunkyo</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言語の問題</dc:title>
  <dc:creator>wakei</dc:creator>
  <cp:lastModifiedBy>wakei</cp:lastModifiedBy>
  <cp:revision>29</cp:revision>
  <dcterms:created xsi:type="dcterms:W3CDTF">2008-06-01T12:32:47Z</dcterms:created>
  <dcterms:modified xsi:type="dcterms:W3CDTF">2017-12-22T11:03:01Z</dcterms:modified>
</cp:coreProperties>
</file>