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70" r:id="rId4"/>
    <p:sldId id="263" r:id="rId5"/>
    <p:sldId id="257" r:id="rId6"/>
    <p:sldId id="260" r:id="rId7"/>
    <p:sldId id="261" r:id="rId8"/>
    <p:sldId id="272" r:id="rId9"/>
    <p:sldId id="273" r:id="rId10"/>
    <p:sldId id="275" r:id="rId11"/>
    <p:sldId id="276" r:id="rId12"/>
    <p:sldId id="274" r:id="rId13"/>
    <p:sldId id="282" r:id="rId14"/>
    <p:sldId id="277" r:id="rId15"/>
    <p:sldId id="279" r:id="rId16"/>
    <p:sldId id="278" r:id="rId17"/>
    <p:sldId id="280" r:id="rId18"/>
    <p:sldId id="281" r:id="rId19"/>
    <p:sldId id="283" r:id="rId20"/>
    <p:sldId id="284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110EA-DE7B-498F-97F0-FF0798B01928}" type="datetimeFigureOut">
              <a:rPr kumimoji="1" lang="en-US" altLang="ja-JP"/>
              <a:pPr/>
              <a:t>9/7/2017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4F3C4-E183-4D07-8A1C-470B3A598583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12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30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209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99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5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4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243-BEB4-4872-BE21-9AB16BC3C62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l5k-oot@asahi-net.or.j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授業のやり方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0"/>
            <a:ext cx="5544616" cy="6858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812360" y="1268760"/>
            <a:ext cx="4320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キム・イルソン</a:t>
            </a:r>
          </a:p>
          <a:p>
            <a:endParaRPr lang="ja-JP" altLang="en-US" dirty="0"/>
          </a:p>
          <a:p>
            <a:r>
              <a:rPr kumimoji="1" lang="ja-JP" altLang="en-US" dirty="0" smtClean="0"/>
              <a:t>金日成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76256" y="4725144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戦前抗日運動をしていたとされるが、詳細は不明。ソ連の後押しで指導者。～１９９４　二代目キム・ジョンイルを指名。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594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85" y="188640"/>
            <a:ext cx="4952867" cy="630554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732240" y="1700808"/>
            <a:ext cx="432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イ・スンマン</a:t>
            </a:r>
          </a:p>
          <a:p>
            <a:endParaRPr lang="ja-JP" altLang="en-US" dirty="0"/>
          </a:p>
          <a:p>
            <a:r>
              <a:rPr kumimoji="1" lang="ja-JP" altLang="en-US" dirty="0" smtClean="0"/>
              <a:t>李承晩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00192" y="4941168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アメリカで学び、戦後帰国して、指導者。１９６０年まで大統領→不正を糾弾されてアメリカに亡命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06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朝鮮戦争とは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１９５０．６～１９５３．７　朝鮮</a:t>
            </a:r>
            <a:r>
              <a:rPr lang="ja-JP" altLang="en-US" dirty="0" smtClean="0"/>
              <a:t>戦争</a:t>
            </a:r>
          </a:p>
          <a:p>
            <a:r>
              <a:rPr lang="ja-JP" altLang="en-US" dirty="0" smtClean="0"/>
              <a:t>北の軍隊が南に侵攻→韓国軍の敗退→国連軍の介入、北を追い詰める→中国の介入→膠着状態へ</a:t>
            </a:r>
          </a:p>
          <a:p>
            <a:r>
              <a:rPr lang="ja-JP" altLang="en-US" dirty="0" smtClean="0"/>
              <a:t>→</a:t>
            </a:r>
            <a:r>
              <a:rPr lang="ja-JP" altLang="en-US" dirty="0"/>
              <a:t>休戦協定が結ばれたが、講和条約は未締結</a:t>
            </a:r>
            <a:r>
              <a:rPr lang="ja-JP" altLang="en-US" dirty="0" smtClean="0"/>
              <a:t>。</a:t>
            </a:r>
          </a:p>
          <a:p>
            <a:r>
              <a:rPr lang="ja-JP" altLang="en-US" dirty="0" smtClean="0"/>
              <a:t>南北</a:t>
            </a:r>
            <a:r>
              <a:rPr lang="ja-JP" altLang="en-US" dirty="0"/>
              <a:t>に分かれ、実質的に二つの国家として、現在まで存続している</a:t>
            </a:r>
            <a:r>
              <a:rPr lang="ja-JP" altLang="en-US" dirty="0" smtClean="0"/>
              <a:t>。朝鮮半島全土が荒廃。日本は戦争特需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502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64" y="0"/>
            <a:ext cx="67808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1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朝鮮戦争後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韓国　</a:t>
            </a:r>
          </a:p>
          <a:p>
            <a:pPr lvl="1"/>
            <a:r>
              <a:rPr kumimoji="1" lang="ja-JP" altLang="en-US" dirty="0" smtClean="0"/>
              <a:t>当初農業中心→ベトナム特需→ＮＩＥＳとして発展</a:t>
            </a:r>
          </a:p>
          <a:p>
            <a:pPr lvl="1"/>
            <a:r>
              <a:rPr lang="ja-JP" altLang="en-US" dirty="0"/>
              <a:t>１９６５　</a:t>
            </a:r>
            <a:r>
              <a:rPr lang="ja-JP" altLang="en-US" dirty="0" smtClean="0"/>
              <a:t>日韓条約</a:t>
            </a:r>
          </a:p>
          <a:p>
            <a:pPr lvl="1"/>
            <a:r>
              <a:rPr kumimoji="1" lang="ja-JP" altLang="en-US" dirty="0" smtClean="0"/>
              <a:t>１９８８　ソウル・オリンピック後先進国へ</a:t>
            </a:r>
          </a:p>
          <a:p>
            <a:r>
              <a:rPr lang="ja-JP" altLang="en-US" dirty="0" smtClean="0"/>
              <a:t>北朝鮮　軍事独裁政治を継続→経済危機</a:t>
            </a:r>
          </a:p>
          <a:p>
            <a:pPr lvl="1"/>
            <a:r>
              <a:rPr kumimoji="1" lang="ja-JP" altLang="en-US" dirty="0" smtClean="0"/>
              <a:t>韓国や日本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の拉致事件</a:t>
            </a:r>
          </a:p>
          <a:p>
            <a:pPr lvl="1"/>
            <a:r>
              <a:rPr lang="ja-JP" altLang="en-US" dirty="0" smtClean="0"/>
              <a:t>１９８３　ラングーン事件</a:t>
            </a:r>
          </a:p>
          <a:p>
            <a:pPr lvl="1"/>
            <a:r>
              <a:rPr kumimoji="1" lang="ja-JP" altLang="en-US" dirty="0" smtClean="0"/>
              <a:t>１９８７　大韓</a:t>
            </a:r>
            <a:r>
              <a:rPr kumimoji="1" lang="ja-JP" altLang="en-US" dirty="0"/>
              <a:t>航空機事件</a:t>
            </a:r>
          </a:p>
        </p:txBody>
      </p:sp>
    </p:spTree>
    <p:extLst>
      <p:ext uri="{BB962C8B-B14F-4D97-AF65-F5344CB8AC3E}">
        <p14:creationId xmlns:p14="http://schemas.microsoft.com/office/powerpoint/2010/main" val="1322286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北朝鮮は何故核を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ずっと戦時体制で、いつ攻撃されるかわからない。</a:t>
            </a:r>
          </a:p>
          <a:p>
            <a:r>
              <a:rPr lang="ja-JP" altLang="en-US" dirty="0" smtClean="0"/>
              <a:t>アメリカによる「悪の枢軸」（ブッシュ）扱い。過去アメリカは、「悪者」扱いした国家を、攻撃した実績。ベトナム、チリ、イラン、イラク</a:t>
            </a:r>
          </a:p>
          <a:p>
            <a:r>
              <a:rPr kumimoji="1" lang="ja-JP" altLang="en-US" dirty="0" smtClean="0"/>
              <a:t>核を持とう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して放棄したカダフィ（リビア）とフセイン（イラク）は、アメリカによって殺害、国が滅ぼされている。核保有国は攻撃されない。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4263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どう考えるか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北朝鮮が核を放棄することはない。</a:t>
            </a:r>
          </a:p>
          <a:p>
            <a:r>
              <a:rPr lang="ja-JP" altLang="en-US" dirty="0" smtClean="0"/>
              <a:t>３つの場合のみ</a:t>
            </a:r>
          </a:p>
          <a:p>
            <a:pPr lvl="1"/>
            <a:r>
              <a:rPr kumimoji="1" lang="ja-JP" altLang="en-US" dirty="0" smtClean="0"/>
              <a:t>ア　アメリカが、北朝鮮の核保有を認め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現体制を容認する。</a:t>
            </a:r>
          </a:p>
          <a:p>
            <a:pPr lvl="1"/>
            <a:r>
              <a:rPr lang="ja-JP" altLang="en-US" dirty="0" smtClean="0"/>
              <a:t>イ　北朝鮮を武力で倒す。</a:t>
            </a:r>
          </a:p>
          <a:p>
            <a:pPr lvl="1"/>
            <a:r>
              <a:rPr kumimoji="1" lang="ja-JP" altLang="en-US" dirty="0" smtClean="0"/>
              <a:t>ウ　現在の</a:t>
            </a:r>
            <a:r>
              <a:rPr kumimoji="1" lang="ja-JP" altLang="en-US" dirty="0"/>
              <a:t>緊張</a:t>
            </a:r>
            <a:r>
              <a:rPr kumimoji="1" lang="ja-JP" altLang="en-US" dirty="0" smtClean="0"/>
              <a:t>関係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チキンゲーム）を継続する。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3682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　北朝鮮の核を容認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平和条約の締結→国連派遣軍（実態は米軍）が無意味→撤退→韓国の核保有の可能性</a:t>
            </a:r>
          </a:p>
          <a:p>
            <a:r>
              <a:rPr lang="ja-JP" altLang="en-US" dirty="0" smtClean="0"/>
              <a:t>在日米軍徹底は？→撤退した場合、日本の核保有が議論になる</a:t>
            </a:r>
          </a:p>
          <a:p>
            <a:r>
              <a:rPr kumimoji="1" lang="ja-JP" altLang="en-US" dirty="0"/>
              <a:t>米・</a:t>
            </a:r>
            <a:r>
              <a:rPr kumimoji="1" lang="ja-JP" altLang="en-US" dirty="0" smtClean="0"/>
              <a:t>中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ソは</a:t>
            </a:r>
            <a:r>
              <a:rPr kumimoji="1" lang="ja-JP" altLang="en-US" dirty="0"/>
              <a:t>それ</a:t>
            </a:r>
            <a:r>
              <a:rPr kumimoji="1" lang="ja-JP" altLang="en-US" dirty="0" smtClean="0"/>
              <a:t>を容認</a:t>
            </a:r>
            <a:r>
              <a:rPr kumimoji="1" lang="ja-JP" altLang="en-US" dirty="0"/>
              <a:t>するか</a:t>
            </a:r>
          </a:p>
        </p:txBody>
      </p:sp>
    </p:spTree>
    <p:extLst>
      <p:ext uri="{BB962C8B-B14F-4D97-AF65-F5344CB8AC3E}">
        <p14:creationId xmlns:p14="http://schemas.microsoft.com/office/powerpoint/2010/main" val="376971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　北朝鮮の体制崩壊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戦争（核使用を</a:t>
            </a:r>
            <a:r>
              <a:rPr lang="ja-JP" altLang="en-US" dirty="0" smtClean="0"/>
              <a:t>含む可能性）となる</a:t>
            </a:r>
          </a:p>
          <a:p>
            <a:r>
              <a:rPr kumimoji="1" lang="ja-JP" altLang="en-US" dirty="0" smtClean="0"/>
              <a:t>韓国は確実に攻撃される。日本も可能性。（アメリカの攻撃形態による）</a:t>
            </a:r>
          </a:p>
          <a:p>
            <a:r>
              <a:rPr lang="ja-JP" altLang="en-US" dirty="0" smtClean="0"/>
              <a:t>大量の難民が発生</a:t>
            </a:r>
            <a:r>
              <a:rPr lang="ja-JP" altLang="en-US" dirty="0"/>
              <a:t>する</a:t>
            </a:r>
            <a:r>
              <a:rPr lang="ja-JP" altLang="en-US" dirty="0" smtClean="0"/>
              <a:t>。（韓国・中国・ソ連・日本）←対応できるか（ＥＵの事例）</a:t>
            </a:r>
          </a:p>
          <a:p>
            <a:r>
              <a:rPr kumimoji="1" lang="ja-JP" altLang="en-US" dirty="0" smtClean="0"/>
              <a:t>崩壊後の可能性</a:t>
            </a:r>
          </a:p>
          <a:p>
            <a:pPr lvl="1"/>
            <a:r>
              <a:rPr lang="ja-JP" altLang="en-US" dirty="0"/>
              <a:t>新た</a:t>
            </a:r>
            <a:r>
              <a:rPr lang="ja-JP" altLang="en-US" dirty="0" smtClean="0"/>
              <a:t>な北の国家（イラク）→混乱の継続大</a:t>
            </a:r>
          </a:p>
          <a:p>
            <a:pPr lvl="1"/>
            <a:r>
              <a:rPr kumimoji="1" lang="ja-JP" altLang="en-US" dirty="0" smtClean="0"/>
              <a:t>韓国による統一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ドイツ型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73352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　チキンゲームの継続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アメリカが意図的に継続して、ソ連崩壊のような事態を意図しているとしたら</a:t>
            </a:r>
          </a:p>
          <a:p>
            <a:pPr lvl="1"/>
            <a:r>
              <a:rPr lang="ja-JP" altLang="en-US" dirty="0" smtClean="0"/>
              <a:t>軍拡の疲弊</a:t>
            </a:r>
            <a:r>
              <a:rPr lang="ja-JP" altLang="en-US" dirty="0"/>
              <a:t>だけではなく</a:t>
            </a:r>
            <a:r>
              <a:rPr lang="ja-JP" altLang="en-US" dirty="0" smtClean="0"/>
              <a:t>、ソ連はアフガン戦争で体制の危機だった。（北朝鮮は戦争をしていない）</a:t>
            </a:r>
          </a:p>
          <a:p>
            <a:pPr lvl="1"/>
            <a:r>
              <a:rPr kumimoji="1" lang="ja-JP" altLang="en-US" dirty="0" smtClean="0"/>
              <a:t>ソ連の指導者は合理性を</a:t>
            </a:r>
            <a:r>
              <a:rPr kumimoji="1" lang="ja-JP" altLang="en-US" dirty="0"/>
              <a:t>もって</a:t>
            </a:r>
            <a:r>
              <a:rPr kumimoji="1" lang="ja-JP" altLang="en-US" dirty="0" smtClean="0"/>
              <a:t>いた。ペレストロイカを実行し、結局身をひいた。（キム・ジョンウンは？）</a:t>
            </a:r>
          </a:p>
          <a:p>
            <a:r>
              <a:rPr kumimoji="1" lang="ja-JP" altLang="en-US" dirty="0" smtClean="0"/>
              <a:t>結局、いずれアかイになる。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623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自己紹介と科目の由来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名前　太田　和敬　</a:t>
            </a:r>
          </a:p>
          <a:p>
            <a:r>
              <a:rPr kumimoji="1" lang="ja-JP" altLang="en-US" dirty="0" smtClean="0"/>
              <a:t>専門　教育学　特に欧米の教育制度論</a:t>
            </a:r>
          </a:p>
          <a:p>
            <a:r>
              <a:rPr lang="ja-JP" altLang="en-US" dirty="0" smtClean="0"/>
              <a:t>社会科学的な教育学研究故、社会と教育の関係が中心のテーマ</a:t>
            </a:r>
          </a:p>
          <a:p>
            <a:r>
              <a:rPr kumimoji="1" lang="ja-JP" altLang="en-US" dirty="0" smtClean="0"/>
              <a:t>文教大学には国際的領域を学ぶ授業が少なかったので、学部教育科目として提案（２年ほど国際学部に依頼して講義→大変なので断られ、自ら担当）</a:t>
            </a:r>
          </a:p>
          <a:p>
            <a:r>
              <a:rPr lang="ja-JP" altLang="en-US" dirty="0" smtClean="0"/>
              <a:t>国際社会学講座はごく少数の大学で、実際には細かい専門をもつ。この授業では、幅広く、問題論的に扱う。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戦前の日本を思い出してみよう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北朝鮮との類似性</a:t>
            </a:r>
          </a:p>
          <a:p>
            <a:pPr lvl="1"/>
            <a:r>
              <a:rPr lang="ja-JP" altLang="en-US" dirty="0" smtClean="0"/>
              <a:t>満州事変以降の国際的孤立</a:t>
            </a:r>
            <a:r>
              <a:rPr lang="ja-JP" altLang="en-US" dirty="0"/>
              <a:t>（</a:t>
            </a:r>
            <a:r>
              <a:rPr lang="ja-JP" altLang="en-US" dirty="0" smtClean="0"/>
              <a:t>国際連盟で日本非難が</a:t>
            </a:r>
            <a:r>
              <a:rPr lang="ja-JP" altLang="en-US" dirty="0"/>
              <a:t>、</a:t>
            </a:r>
            <a:r>
              <a:rPr lang="ja-JP" altLang="en-US" dirty="0" smtClean="0"/>
              <a:t>日本以外の国すべて賛同→脱退）→中国戦線の拡大</a:t>
            </a:r>
          </a:p>
          <a:p>
            <a:pPr lvl="1"/>
            <a:r>
              <a:rPr kumimoji="1" lang="ja-JP" altLang="en-US" dirty="0" smtClean="0"/>
              <a:t>アメリカの石油禁輸→アメリカと戦争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391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国際社会論は何を扱うか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戦争と平和　最も深刻な問題</a:t>
            </a:r>
          </a:p>
          <a:p>
            <a:r>
              <a:rPr lang="ja-JP" altLang="en-US" dirty="0" smtClean="0"/>
              <a:t>環境問題</a:t>
            </a:r>
          </a:p>
          <a:p>
            <a:r>
              <a:rPr kumimoji="1" lang="ja-JP" altLang="en-US" dirty="0" smtClean="0"/>
              <a:t>経済的関係と格差</a:t>
            </a:r>
          </a:p>
          <a:p>
            <a:r>
              <a:rPr lang="ja-JP" altLang="en-US" dirty="0" smtClean="0"/>
              <a:t>文化（言語と宗教）</a:t>
            </a:r>
          </a:p>
          <a:p>
            <a:r>
              <a:rPr kumimoji="1" lang="ja-JP" altLang="en-US" dirty="0" smtClean="0"/>
              <a:t>人の移動（短期労働者・</a:t>
            </a:r>
            <a:r>
              <a:rPr lang="ja-JP" altLang="en-US" dirty="0" smtClean="0"/>
              <a:t>移民</a:t>
            </a:r>
            <a:r>
              <a:rPr kumimoji="1" lang="ja-JP" altLang="en-US" dirty="0" smtClean="0"/>
              <a:t>・難民）</a:t>
            </a:r>
          </a:p>
          <a:p>
            <a:r>
              <a:rPr lang="ja-JP" altLang="en-US" dirty="0" smtClean="0"/>
              <a:t>情報の移動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国際</a:t>
            </a:r>
            <a:r>
              <a:rPr kumimoji="1" lang="ja-JP" altLang="en-US" smtClean="0">
                <a:latin typeface="ＭＳ Ｐゴシック"/>
                <a:ea typeface="ＭＳ Ｐゴシック"/>
              </a:rPr>
              <a:t>社会論の基礎概念</a:t>
            </a:r>
            <a:endParaRPr kumimoji="1" lang="ja-JP" altLang="en-US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社会（＝</a:t>
            </a:r>
            <a:r>
              <a:rPr kumimoji="1" lang="ja-JP" altLang="en-US" dirty="0">
                <a:latin typeface="ＭＳ Ｐゴシック"/>
                <a:ea typeface="ＭＳ Ｐゴシック"/>
              </a:rPr>
              <a:t>人間の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集団）の重層構造</a:t>
            </a:r>
            <a:endParaRPr kumimoji="1" lang="ja-JP" altLang="en-US" dirty="0">
              <a:latin typeface="ＭＳ Ｐゴシック"/>
              <a:ea typeface="ＭＳ Ｐゴシック"/>
            </a:endParaRP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家族－地域－国家－国際社会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ムラと村（自然な形成と人為的形成）　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国境を考えるとわかりやすい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　日本・ヨーロッパ・アフリカ</a:t>
            </a:r>
          </a:p>
          <a:p>
            <a:pPr lvl="1"/>
            <a:r>
              <a:rPr lang="ja-JP" altLang="en-US" dirty="0" smtClean="0">
                <a:latin typeface="ＭＳ Ｐゴシック"/>
                <a:ea typeface="ＭＳ Ｐゴシック"/>
              </a:rPr>
              <a:t>アフリカ「人為的」にトラブル要因を残された地域（他にも）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　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地域と国家（中央政府と地方政府の関係）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中央集権・地方分権・対立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国家・地域・企業・組織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国家を超えた企業や組織が存在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人種・民族・国家</a:t>
            </a:r>
          </a:p>
        </p:txBody>
      </p:sp>
    </p:spTree>
    <p:extLst>
      <p:ext uri="{BB962C8B-B14F-4D97-AF65-F5344CB8AC3E}">
        <p14:creationId xmlns:p14="http://schemas.microsoft.com/office/powerpoint/2010/main" val="149653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国際社会論をどう学ぶか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国際社会における論争的問題を、広く概観する。できるだけ多面的に考察する。</a:t>
            </a:r>
          </a:p>
          <a:p>
            <a:r>
              <a:rPr lang="ja-JP" altLang="en-US" dirty="0"/>
              <a:t>国際社会は、異質あるいは対立的な価値観がぶつかり合っている。情報はひとつの立場からなされているので、より多様な立場から見ることができる考察力を養う。</a:t>
            </a:r>
          </a:p>
          <a:p>
            <a:r>
              <a:rPr lang="ja-JP" altLang="en-US" dirty="0">
                <a:latin typeface="ＭＳ Ｐゴシック"/>
                <a:ea typeface="ＭＳ Ｐゴシック"/>
              </a:rPr>
              <a:t>そのために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多様なソースから情報をえる。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多様な立場の本を読む。特に自分が納得できない立場の本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専門家のいうことを、鵜呑みにしない習慣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>
                <a:hlinkClick r:id="rId3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  印刷は少し待つこと。（大学で印刷する場合）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コンピューターやスマートフォン・</a:t>
            </a:r>
            <a:r>
              <a:rPr lang="en-US" altLang="ja-JP" dirty="0" err="1" smtClean="0"/>
              <a:t>iPad</a:t>
            </a:r>
            <a:r>
              <a:rPr lang="ja-JP" altLang="en-US" dirty="0" smtClean="0"/>
              <a:t> での利用も可。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そのため二種のファイルで作成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必ず事前に読んでおくこと。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成績のつけ方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通常のレポートではなく、「人間科学大事典」</a:t>
            </a:r>
            <a:r>
              <a:rPr kumimoji="1" lang="ja-JP" altLang="en-US" dirty="0" smtClean="0"/>
              <a:t>に４</a:t>
            </a:r>
            <a:r>
              <a:rPr lang="ja-JP" altLang="en-US" dirty="0" smtClean="0"/>
              <a:t>項目</a:t>
            </a:r>
            <a:r>
              <a:rPr lang="ja-JP" altLang="en-US" dirty="0" smtClean="0"/>
              <a:t>執筆</a:t>
            </a:r>
            <a:r>
              <a:rPr lang="ja-JP" altLang="en-US" dirty="0"/>
              <a:t>する</a:t>
            </a:r>
            <a:r>
              <a:rPr lang="ja-JP" altLang="en-US" dirty="0" smtClean="0"/>
              <a:t>。（試験は行わない。）</a:t>
            </a:r>
          </a:p>
          <a:p>
            <a:r>
              <a:rPr lang="ja-JP" altLang="en-US" dirty="0" smtClean="0"/>
              <a:t>ＵＲＬ</a:t>
            </a:r>
            <a:r>
              <a:rPr lang="ja-JP" altLang="en-US" dirty="0" smtClean="0"/>
              <a:t>をメールする。</a:t>
            </a:r>
            <a:r>
              <a:rPr lang="en-US" altLang="ja-JP" dirty="0" smtClean="0">
                <a:hlinkClick r:id="rId3"/>
              </a:rPr>
              <a:t>fl5k-oot@asahi-net.or.jp</a:t>
            </a:r>
            <a:endParaRPr lang="en-US" altLang="ja-JP" dirty="0" smtClean="0"/>
          </a:p>
          <a:p>
            <a:r>
              <a:rPr lang="en-US" altLang="ja-JP" dirty="0" smtClean="0"/>
              <a:t>URL</a:t>
            </a:r>
            <a:r>
              <a:rPr lang="ja-JP" altLang="en-US" dirty="0" smtClean="0"/>
              <a:t>の冒頭が</a:t>
            </a:r>
            <a:r>
              <a:rPr lang="en-US" altLang="ja-JP" dirty="0"/>
              <a:t>https:// </a:t>
            </a:r>
            <a:r>
              <a:rPr lang="ja-JP" altLang="en-US" dirty="0"/>
              <a:t>になって</a:t>
            </a:r>
            <a:r>
              <a:rPr lang="ja-JP" altLang="en-US" dirty="0" smtClean="0"/>
              <a:t>いる</a:t>
            </a:r>
            <a:r>
              <a:rPr lang="ja-JP" altLang="en-US" dirty="0"/>
              <a:t>もの</a:t>
            </a:r>
            <a:r>
              <a:rPr lang="ja-JP" altLang="en-US" dirty="0" smtClean="0"/>
              <a:t>は</a:t>
            </a:r>
            <a:r>
              <a:rPr lang="ja-JP" altLang="en-US" dirty="0"/>
              <a:t>不可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人間科学大事典の書き方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「辞典」は言葉の意味を説明するもの</a:t>
            </a:r>
          </a:p>
          <a:p>
            <a:r>
              <a:rPr lang="ja-JP" altLang="en-US" dirty="0" smtClean="0"/>
              <a:t>「事典」は事柄の詳細を説明するもの</a:t>
            </a:r>
          </a:p>
          <a:p>
            <a:r>
              <a:rPr kumimoji="1" lang="ja-JP" altLang="en-US" dirty="0" smtClean="0"/>
              <a:t>絶対にコピペは</a:t>
            </a:r>
            <a:r>
              <a:rPr kumimoji="1" lang="ja-JP" altLang="en-US" dirty="0"/>
              <a:t>やって</a:t>
            </a:r>
            <a:r>
              <a:rPr kumimoji="1" lang="ja-JP" altLang="en-US" dirty="0" smtClean="0"/>
              <a:t>は</a:t>
            </a:r>
            <a:r>
              <a:rPr kumimoji="1" lang="ja-JP" altLang="en-US" dirty="0"/>
              <a:t>いけない</a:t>
            </a:r>
            <a:r>
              <a:rPr kumimoji="1" lang="ja-JP" altLang="en-US" dirty="0" smtClean="0"/>
              <a:t>。自分を貶める行為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コピペを発見したときには</a:t>
            </a:r>
            <a:r>
              <a:rPr kumimoji="1" lang="en-US" altLang="ja-JP" dirty="0" smtClean="0"/>
              <a:t>D )</a:t>
            </a:r>
            <a:endParaRPr kumimoji="1" lang="ja-JP" altLang="en-US" dirty="0" smtClean="0"/>
          </a:p>
          <a:p>
            <a:r>
              <a:rPr lang="ja-JP" altLang="en-US" dirty="0"/>
              <a:t>「</a:t>
            </a:r>
            <a:r>
              <a:rPr lang="ja-JP" altLang="en-US" dirty="0" smtClean="0"/>
              <a:t>留学</a:t>
            </a:r>
            <a:r>
              <a:rPr lang="ja-JP" altLang="en-US" dirty="0"/>
              <a:t>」</a:t>
            </a:r>
            <a:r>
              <a:rPr lang="ja-JP" altLang="en-US" dirty="0" smtClean="0"/>
              <a:t>の項目で</a:t>
            </a:r>
            <a:r>
              <a:rPr lang="ja-JP" altLang="en-US" dirty="0"/>
              <a:t>説明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628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北朝鮮情勢を考える１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～１９４５．８．１５　日本の</a:t>
            </a:r>
            <a:r>
              <a:rPr kumimoji="1" lang="ja-JP" altLang="en-US" dirty="0" smtClean="0"/>
              <a:t>植民地</a:t>
            </a:r>
            <a:endParaRPr kumimoji="1" lang="en-US" altLang="ja-JP" dirty="0" smtClean="0"/>
          </a:p>
          <a:p>
            <a:r>
              <a:rPr lang="ja-JP" altLang="en-US" dirty="0" smtClean="0"/>
              <a:t>２　</a:t>
            </a:r>
            <a:r>
              <a:rPr kumimoji="1" lang="ja-JP" altLang="en-US" dirty="0" smtClean="0"/>
              <a:t>ヤルタ会談で英米ソ中による信託統治が秘密に確認</a:t>
            </a:r>
            <a:endParaRPr kumimoji="1" lang="en-US" altLang="ja-JP" dirty="0" smtClean="0"/>
          </a:p>
          <a:p>
            <a:r>
              <a:rPr lang="ja-JP" altLang="en-US" dirty="0" smtClean="0"/>
              <a:t>７．２６</a:t>
            </a:r>
            <a:r>
              <a:rPr lang="ja-JP" altLang="en-US" dirty="0"/>
              <a:t>　</a:t>
            </a:r>
            <a:r>
              <a:rPr lang="ja-JP" altLang="en-US" dirty="0" smtClean="0"/>
              <a:t>ポツダム宣言（日本の植民地解放を規定）</a:t>
            </a:r>
          </a:p>
          <a:p>
            <a:r>
              <a:rPr lang="ja-JP" altLang="en-US" dirty="0"/>
              <a:t>８．９　</a:t>
            </a:r>
            <a:r>
              <a:rPr lang="ja-JP" altLang="en-US" dirty="0" smtClean="0"/>
              <a:t>ソ連の参戦（</a:t>
            </a:r>
            <a:r>
              <a:rPr lang="ja-JP" altLang="en-US" dirty="0"/>
              <a:t>満州</a:t>
            </a:r>
            <a:r>
              <a:rPr lang="ja-JP" altLang="en-US" dirty="0" smtClean="0"/>
              <a:t>国から朝鮮北部占領</a:t>
            </a:r>
            <a:r>
              <a:rPr lang="ja-JP" altLang="en-US" dirty="0"/>
              <a:t>）</a:t>
            </a:r>
            <a:endParaRPr lang="ja-JP" altLang="en-US" dirty="0" smtClean="0"/>
          </a:p>
          <a:p>
            <a:r>
              <a:rPr kumimoji="1" lang="ja-JP" altLang="en-US" dirty="0" smtClean="0"/>
              <a:t>８．１６　３８度線での南北分断統治で米ソ合意</a:t>
            </a:r>
            <a:endParaRPr kumimoji="1" lang="ja-JP" altLang="en-US" dirty="0" smtClean="0"/>
          </a:p>
          <a:p>
            <a:r>
              <a:rPr lang="ja-JP" altLang="en-US" dirty="0"/>
              <a:t>～</a:t>
            </a:r>
            <a:r>
              <a:rPr lang="ja-JP" altLang="en-US" dirty="0" smtClean="0"/>
              <a:t>１９４８．８、９　英米ソ中の駆け引き→米（南　大韓民国）、ソ（北　朝鮮民主主義人民共和国）に傀儡</a:t>
            </a:r>
            <a:r>
              <a:rPr lang="ja-JP" altLang="en-US" dirty="0" smtClean="0"/>
              <a:t>政府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492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695</Words>
  <Application>Microsoft Office PowerPoint</Application>
  <PresentationFormat>画面に合わせる (4:3)</PresentationFormat>
  <Paragraphs>114</Paragraphs>
  <Slides>20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Calibri</vt:lpstr>
      <vt:lpstr>Office テーマ</vt:lpstr>
      <vt:lpstr>国際社会論</vt:lpstr>
      <vt:lpstr>自己紹介と科目の由来</vt:lpstr>
      <vt:lpstr>国際社会論は何を扱うか</vt:lpstr>
      <vt:lpstr>国際社会論の基礎概念</vt:lpstr>
      <vt:lpstr>国際社会論をどう学ぶか</vt:lpstr>
      <vt:lpstr>教科書</vt:lpstr>
      <vt:lpstr>成績のつけ方</vt:lpstr>
      <vt:lpstr>人間科学大事典の書き方</vt:lpstr>
      <vt:lpstr>北朝鮮情勢を考える１</vt:lpstr>
      <vt:lpstr>PowerPoint プレゼンテーション</vt:lpstr>
      <vt:lpstr>PowerPoint プレゼンテーション</vt:lpstr>
      <vt:lpstr>朝鮮戦争とは</vt:lpstr>
      <vt:lpstr>PowerPoint プレゼンテーション</vt:lpstr>
      <vt:lpstr>朝鮮戦争後</vt:lpstr>
      <vt:lpstr>北朝鮮は何故核を</vt:lpstr>
      <vt:lpstr>どう考えるか</vt:lpstr>
      <vt:lpstr>ア　北朝鮮の核を容認</vt:lpstr>
      <vt:lpstr>イ　北朝鮮の体制崩壊</vt:lpstr>
      <vt:lpstr>ウ　チキンゲームの継続</vt:lpstr>
      <vt:lpstr>戦前の日本を思い出してみよう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国際社会論</dc:title>
  <dc:creator>wakei</dc:creator>
  <cp:lastModifiedBy>wakei</cp:lastModifiedBy>
  <cp:revision>48</cp:revision>
  <dcterms:created xsi:type="dcterms:W3CDTF">2012-04-06T12:13:39Z</dcterms:created>
  <dcterms:modified xsi:type="dcterms:W3CDTF">2017-09-07T10:07:14Z</dcterms:modified>
</cp:coreProperties>
</file>