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sldIdLst>
    <p:sldId id="256" r:id="rId6"/>
    <p:sldId id="261" r:id="rId7"/>
    <p:sldId id="264" r:id="rId8"/>
    <p:sldId id="265" r:id="rId9"/>
    <p:sldId id="266" r:id="rId10"/>
    <p:sldId id="267" r:id="rId11"/>
    <p:sldId id="257" r:id="rId12"/>
    <p:sldId id="258" r:id="rId13"/>
    <p:sldId id="263" r:id="rId14"/>
    <p:sldId id="259" r:id="rId15"/>
    <p:sldId id="262" r:id="rId16"/>
    <p:sldId id="268" r:id="rId17"/>
    <p:sldId id="260" r:id="rId1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2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8C2550C-825A-45D3-B97C-028B0575049C}" type="datetimeFigureOut">
              <a:rPr kumimoji="1" lang="ja-JP" altLang="en-US" smtClean="0"/>
              <a:pPr/>
              <a:t>2016/4/29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361DB3-504E-4BCC-BF76-8ACEA663A9E4}" type="slidenum">
              <a:rPr kumimoji="1" lang="ja-JP" altLang="en-US" smtClean="0"/>
              <a:pPr/>
              <a:t>‹#›</a:t>
            </a:fld>
            <a:endParaRPr kumimoji="1" lang="ja-JP" altLang="en-US"/>
          </a:p>
        </p:txBody>
      </p:sp>
    </p:spTree>
    <p:extLst>
      <p:ext uri="{BB962C8B-B14F-4D97-AF65-F5344CB8AC3E}">
        <p14:creationId xmlns:p14="http://schemas.microsoft.com/office/powerpoint/2010/main" val="4086044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C2550C-825A-45D3-B97C-028B0575049C}" type="datetimeFigureOut">
              <a:rPr kumimoji="1" lang="ja-JP" altLang="en-US" smtClean="0"/>
              <a:pPr/>
              <a:t>2016/4/29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361DB3-504E-4BCC-BF76-8ACEA663A9E4}" type="slidenum">
              <a:rPr kumimoji="1" lang="ja-JP" altLang="en-US" smtClean="0"/>
              <a:pPr/>
              <a:t>‹#›</a:t>
            </a:fld>
            <a:endParaRPr kumimoji="1" lang="ja-JP" altLang="en-US"/>
          </a:p>
        </p:txBody>
      </p:sp>
    </p:spTree>
    <p:extLst>
      <p:ext uri="{BB962C8B-B14F-4D97-AF65-F5344CB8AC3E}">
        <p14:creationId xmlns:p14="http://schemas.microsoft.com/office/powerpoint/2010/main" val="1776684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C2550C-825A-45D3-B97C-028B0575049C}" type="datetimeFigureOut">
              <a:rPr kumimoji="1" lang="ja-JP" altLang="en-US" smtClean="0"/>
              <a:pPr/>
              <a:t>2016/4/29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361DB3-504E-4BCC-BF76-8ACEA663A9E4}" type="slidenum">
              <a:rPr kumimoji="1" lang="ja-JP" altLang="en-US" smtClean="0"/>
              <a:pPr/>
              <a:t>‹#›</a:t>
            </a:fld>
            <a:endParaRPr kumimoji="1" lang="ja-JP" altLang="en-US"/>
          </a:p>
        </p:txBody>
      </p:sp>
    </p:spTree>
    <p:extLst>
      <p:ext uri="{BB962C8B-B14F-4D97-AF65-F5344CB8AC3E}">
        <p14:creationId xmlns:p14="http://schemas.microsoft.com/office/powerpoint/2010/main" val="3282071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B125E7B0-89D4-4DD3-9001-0D0B6FB1FFA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5333485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0DE85D83-85F9-456B-BCC1-C697135045F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081972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26BCCE26-55F6-4FC8-8420-75A24F0DF69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896385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4BFE4D68-9BF4-45D6-BFCE-932E9BE5B7A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931808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7D7DFD29-D636-4BE3-94B9-F2C6DDEE35D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7400017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0580D2EF-398B-4075-ABC3-25C56F3D2FE1}"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7537965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538ED1F8-ADE2-49EA-BBB6-AD02667424D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453501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C91B52E8-8E5B-4DDD-8F14-1D92CDA609C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973402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C2550C-825A-45D3-B97C-028B0575049C}" type="datetimeFigureOut">
              <a:rPr kumimoji="1" lang="ja-JP" altLang="en-US" smtClean="0"/>
              <a:pPr/>
              <a:t>2016/4/29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361DB3-504E-4BCC-BF76-8ACEA663A9E4}" type="slidenum">
              <a:rPr kumimoji="1" lang="ja-JP" altLang="en-US" smtClean="0"/>
              <a:pPr/>
              <a:t>‹#›</a:t>
            </a:fld>
            <a:endParaRPr kumimoji="1" lang="ja-JP" altLang="en-US"/>
          </a:p>
        </p:txBody>
      </p:sp>
    </p:spTree>
    <p:extLst>
      <p:ext uri="{BB962C8B-B14F-4D97-AF65-F5344CB8AC3E}">
        <p14:creationId xmlns:p14="http://schemas.microsoft.com/office/powerpoint/2010/main" val="19451657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26926F7B-C66E-4080-A77F-99FCCDA27DE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736308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80C73B65-B99F-4C56-9A99-2D3388AFA681}"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4201188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4D71C3B9-748D-447B-88DB-0F068511821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599563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B125E7B0-89D4-4DD3-9001-0D0B6FB1FFA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2725078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0DE85D83-85F9-456B-BCC1-C697135045F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8842831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26BCCE26-55F6-4FC8-8420-75A24F0DF69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0383554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4BFE4D68-9BF4-45D6-BFCE-932E9BE5B7A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2843349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7D7DFD29-D636-4BE3-94B9-F2C6DDEE35D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426515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0580D2EF-398B-4075-ABC3-25C56F3D2FE1}"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9485370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538ED1F8-ADE2-49EA-BBB6-AD02667424D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7776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8C2550C-825A-45D3-B97C-028B0575049C}" type="datetimeFigureOut">
              <a:rPr kumimoji="1" lang="ja-JP" altLang="en-US" smtClean="0"/>
              <a:pPr/>
              <a:t>2016/4/29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361DB3-504E-4BCC-BF76-8ACEA663A9E4}" type="slidenum">
              <a:rPr kumimoji="1" lang="ja-JP" altLang="en-US" smtClean="0"/>
              <a:pPr/>
              <a:t>‹#›</a:t>
            </a:fld>
            <a:endParaRPr kumimoji="1" lang="ja-JP" altLang="en-US"/>
          </a:p>
        </p:txBody>
      </p:sp>
    </p:spTree>
    <p:extLst>
      <p:ext uri="{BB962C8B-B14F-4D97-AF65-F5344CB8AC3E}">
        <p14:creationId xmlns:p14="http://schemas.microsoft.com/office/powerpoint/2010/main" val="19968493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C91B52E8-8E5B-4DDD-8F14-1D92CDA609C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199456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26926F7B-C66E-4080-A77F-99FCCDA27DE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584405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80C73B65-B99F-4C56-9A99-2D3388AFA681}"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552547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4D71C3B9-748D-447B-88DB-0F068511821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081284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B125E7B0-89D4-4DD3-9001-0D0B6FB1FFA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9174495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0DE85D83-85F9-456B-BCC1-C697135045F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826897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26BCCE26-55F6-4FC8-8420-75A24F0DF69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34920711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4BFE4D68-9BF4-45D6-BFCE-932E9BE5B7A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48991318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7D7DFD29-D636-4BE3-94B9-F2C6DDEE35D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337850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0580D2EF-398B-4075-ABC3-25C56F3D2FE1}"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453110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8C2550C-825A-45D3-B97C-028B0575049C}" type="datetimeFigureOut">
              <a:rPr kumimoji="1" lang="ja-JP" altLang="en-US" smtClean="0"/>
              <a:pPr/>
              <a:t>2016/4/29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361DB3-504E-4BCC-BF76-8ACEA663A9E4}" type="slidenum">
              <a:rPr kumimoji="1" lang="ja-JP" altLang="en-US" smtClean="0"/>
              <a:pPr/>
              <a:t>‹#›</a:t>
            </a:fld>
            <a:endParaRPr kumimoji="1" lang="ja-JP" altLang="en-US"/>
          </a:p>
        </p:txBody>
      </p:sp>
    </p:spTree>
    <p:extLst>
      <p:ext uri="{BB962C8B-B14F-4D97-AF65-F5344CB8AC3E}">
        <p14:creationId xmlns:p14="http://schemas.microsoft.com/office/powerpoint/2010/main" val="36177496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538ED1F8-ADE2-49EA-BBB6-AD02667424D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2422671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C91B52E8-8E5B-4DDD-8F14-1D92CDA609C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4155816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26926F7B-C66E-4080-A77F-99FCCDA27DE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36782088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80C73B65-B99F-4C56-9A99-2D3388AFA681}"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77310413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4D71C3B9-748D-447B-88DB-0F068511821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8591253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B125E7B0-89D4-4DD3-9001-0D0B6FB1FFA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0841723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0DE85D83-85F9-456B-BCC1-C697135045F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9967464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26BCCE26-55F6-4FC8-8420-75A24F0DF69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7198053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4BFE4D68-9BF4-45D6-BFCE-932E9BE5B7A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91924659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7D7DFD29-D636-4BE3-94B9-F2C6DDEE35D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50399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8C2550C-825A-45D3-B97C-028B0575049C}" type="datetimeFigureOut">
              <a:rPr kumimoji="1" lang="ja-JP" altLang="en-US" smtClean="0"/>
              <a:pPr/>
              <a:t>2016/4/29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C361DB3-504E-4BCC-BF76-8ACEA663A9E4}" type="slidenum">
              <a:rPr kumimoji="1" lang="ja-JP" altLang="en-US" smtClean="0"/>
              <a:pPr/>
              <a:t>‹#›</a:t>
            </a:fld>
            <a:endParaRPr kumimoji="1" lang="ja-JP" altLang="en-US"/>
          </a:p>
        </p:txBody>
      </p:sp>
    </p:spTree>
    <p:extLst>
      <p:ext uri="{BB962C8B-B14F-4D97-AF65-F5344CB8AC3E}">
        <p14:creationId xmlns:p14="http://schemas.microsoft.com/office/powerpoint/2010/main" val="172671139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0580D2EF-398B-4075-ABC3-25C56F3D2FE1}"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60679408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538ED1F8-ADE2-49EA-BBB6-AD02667424D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5057373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C91B52E8-8E5B-4DDD-8F14-1D92CDA609C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22594490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26926F7B-C66E-4080-A77F-99FCCDA27DE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98667891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80C73B65-B99F-4C56-9A99-2D3388AFA681}"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5176889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4D71C3B9-748D-447B-88DB-0F068511821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730068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8C2550C-825A-45D3-B97C-028B0575049C}" type="datetimeFigureOut">
              <a:rPr kumimoji="1" lang="ja-JP" altLang="en-US" smtClean="0"/>
              <a:pPr/>
              <a:t>2016/4/29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C361DB3-504E-4BCC-BF76-8ACEA663A9E4}" type="slidenum">
              <a:rPr kumimoji="1" lang="ja-JP" altLang="en-US" smtClean="0"/>
              <a:pPr/>
              <a:t>‹#›</a:t>
            </a:fld>
            <a:endParaRPr kumimoji="1" lang="ja-JP" altLang="en-US"/>
          </a:p>
        </p:txBody>
      </p:sp>
    </p:spTree>
    <p:extLst>
      <p:ext uri="{BB962C8B-B14F-4D97-AF65-F5344CB8AC3E}">
        <p14:creationId xmlns:p14="http://schemas.microsoft.com/office/powerpoint/2010/main" val="3391380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8C2550C-825A-45D3-B97C-028B0575049C}" type="datetimeFigureOut">
              <a:rPr kumimoji="1" lang="ja-JP" altLang="en-US" smtClean="0"/>
              <a:pPr/>
              <a:t>2016/4/29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C361DB3-504E-4BCC-BF76-8ACEA663A9E4}" type="slidenum">
              <a:rPr kumimoji="1" lang="ja-JP" altLang="en-US" smtClean="0"/>
              <a:pPr/>
              <a:t>‹#›</a:t>
            </a:fld>
            <a:endParaRPr kumimoji="1" lang="ja-JP" altLang="en-US"/>
          </a:p>
        </p:txBody>
      </p:sp>
    </p:spTree>
    <p:extLst>
      <p:ext uri="{BB962C8B-B14F-4D97-AF65-F5344CB8AC3E}">
        <p14:creationId xmlns:p14="http://schemas.microsoft.com/office/powerpoint/2010/main" val="596703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8C2550C-825A-45D3-B97C-028B0575049C}" type="datetimeFigureOut">
              <a:rPr kumimoji="1" lang="ja-JP" altLang="en-US" smtClean="0"/>
              <a:pPr/>
              <a:t>2016/4/29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361DB3-504E-4BCC-BF76-8ACEA663A9E4}" type="slidenum">
              <a:rPr kumimoji="1" lang="ja-JP" altLang="en-US" smtClean="0"/>
              <a:pPr/>
              <a:t>‹#›</a:t>
            </a:fld>
            <a:endParaRPr kumimoji="1" lang="ja-JP" altLang="en-US"/>
          </a:p>
        </p:txBody>
      </p:sp>
    </p:spTree>
    <p:extLst>
      <p:ext uri="{BB962C8B-B14F-4D97-AF65-F5344CB8AC3E}">
        <p14:creationId xmlns:p14="http://schemas.microsoft.com/office/powerpoint/2010/main" val="2657358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8C2550C-825A-45D3-B97C-028B0575049C}" type="datetimeFigureOut">
              <a:rPr kumimoji="1" lang="ja-JP" altLang="en-US" smtClean="0"/>
              <a:pPr/>
              <a:t>2016/4/29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361DB3-504E-4BCC-BF76-8ACEA663A9E4}" type="slidenum">
              <a:rPr kumimoji="1" lang="ja-JP" altLang="en-US" smtClean="0"/>
              <a:pPr/>
              <a:t>‹#›</a:t>
            </a:fld>
            <a:endParaRPr kumimoji="1" lang="ja-JP" altLang="en-US"/>
          </a:p>
        </p:txBody>
      </p:sp>
    </p:spTree>
    <p:extLst>
      <p:ext uri="{BB962C8B-B14F-4D97-AF65-F5344CB8AC3E}">
        <p14:creationId xmlns:p14="http://schemas.microsoft.com/office/powerpoint/2010/main" val="2096754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C2550C-825A-45D3-B97C-028B0575049C}" type="datetimeFigureOut">
              <a:rPr kumimoji="1" lang="ja-JP" altLang="en-US" smtClean="0"/>
              <a:pPr/>
              <a:t>2016/4/29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361DB3-504E-4BCC-BF76-8ACEA663A9E4}" type="slidenum">
              <a:rPr kumimoji="1" lang="ja-JP" altLang="en-US" smtClean="0"/>
              <a:pPr/>
              <a:t>‹#›</a:t>
            </a:fld>
            <a:endParaRPr kumimoji="1" lang="ja-JP" altLang="en-US"/>
          </a:p>
        </p:txBody>
      </p:sp>
    </p:spTree>
    <p:extLst>
      <p:ext uri="{BB962C8B-B14F-4D97-AF65-F5344CB8AC3E}">
        <p14:creationId xmlns:p14="http://schemas.microsoft.com/office/powerpoint/2010/main" val="2653533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28C1A320-5FEE-4F88-AA07-B747C27DCB6A}" type="slidenum">
              <a:rPr lang="en-US" altLang="ja-JP">
                <a:solidFill>
                  <a:srgbClr val="000000"/>
                </a:solidFill>
              </a:rPr>
              <a:pPr fontAlgn="base">
                <a:spcBef>
                  <a:spcPct val="0"/>
                </a:spcBef>
                <a:spcAft>
                  <a:spcPct val="0"/>
                </a:spcAft>
              </a:pPr>
              <a:t>‹#›</a:t>
            </a:fld>
            <a:endParaRPr lang="en-US" altLang="ja-JP">
              <a:solidFill>
                <a:srgbClr val="000000"/>
              </a:solidFill>
            </a:endParaRPr>
          </a:p>
        </p:txBody>
      </p:sp>
    </p:spTree>
    <p:extLst>
      <p:ext uri="{BB962C8B-B14F-4D97-AF65-F5344CB8AC3E}">
        <p14:creationId xmlns:p14="http://schemas.microsoft.com/office/powerpoint/2010/main" val="16718524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28C1A320-5FEE-4F88-AA07-B747C27DCB6A}" type="slidenum">
              <a:rPr lang="en-US" altLang="ja-JP">
                <a:solidFill>
                  <a:srgbClr val="000000"/>
                </a:solidFill>
              </a:rPr>
              <a:pPr fontAlgn="base">
                <a:spcBef>
                  <a:spcPct val="0"/>
                </a:spcBef>
                <a:spcAft>
                  <a:spcPct val="0"/>
                </a:spcAft>
              </a:pPr>
              <a:t>‹#›</a:t>
            </a:fld>
            <a:endParaRPr lang="en-US" altLang="ja-JP">
              <a:solidFill>
                <a:srgbClr val="000000"/>
              </a:solidFill>
            </a:endParaRPr>
          </a:p>
        </p:txBody>
      </p:sp>
    </p:spTree>
    <p:extLst>
      <p:ext uri="{BB962C8B-B14F-4D97-AF65-F5344CB8AC3E}">
        <p14:creationId xmlns:p14="http://schemas.microsoft.com/office/powerpoint/2010/main" val="9477423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28C1A320-5FEE-4F88-AA07-B747C27DCB6A}" type="slidenum">
              <a:rPr lang="en-US" altLang="ja-JP">
                <a:solidFill>
                  <a:srgbClr val="000000"/>
                </a:solidFill>
              </a:rPr>
              <a:pPr fontAlgn="base">
                <a:spcBef>
                  <a:spcPct val="0"/>
                </a:spcBef>
                <a:spcAft>
                  <a:spcPct val="0"/>
                </a:spcAft>
              </a:pPr>
              <a:t>‹#›</a:t>
            </a:fld>
            <a:endParaRPr lang="en-US" altLang="ja-JP">
              <a:solidFill>
                <a:srgbClr val="000000"/>
              </a:solidFill>
            </a:endParaRPr>
          </a:p>
        </p:txBody>
      </p:sp>
    </p:spTree>
    <p:extLst>
      <p:ext uri="{BB962C8B-B14F-4D97-AF65-F5344CB8AC3E}">
        <p14:creationId xmlns:p14="http://schemas.microsoft.com/office/powerpoint/2010/main" val="2889428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28C1A320-5FEE-4F88-AA07-B747C27DCB6A}" type="slidenum">
              <a:rPr lang="en-US" altLang="ja-JP">
                <a:solidFill>
                  <a:srgbClr val="000000"/>
                </a:solidFill>
              </a:rPr>
              <a:pPr fontAlgn="base">
                <a:spcBef>
                  <a:spcPct val="0"/>
                </a:spcBef>
                <a:spcAft>
                  <a:spcPct val="0"/>
                </a:spcAft>
              </a:pPr>
              <a:t>‹#›</a:t>
            </a:fld>
            <a:endParaRPr lang="en-US" altLang="ja-JP">
              <a:solidFill>
                <a:srgbClr val="000000"/>
              </a:solidFill>
            </a:endParaRPr>
          </a:p>
        </p:txBody>
      </p:sp>
    </p:spTree>
    <p:extLst>
      <p:ext uri="{BB962C8B-B14F-4D97-AF65-F5344CB8AC3E}">
        <p14:creationId xmlns:p14="http://schemas.microsoft.com/office/powerpoint/2010/main" val="352594565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ja.wikipedia.org/wiki/%E5%81%9C%E6%88%A6" TargetMode="External"/><Relationship Id="rId2" Type="http://schemas.openxmlformats.org/officeDocument/2006/relationships/hyperlink" Target="http://ja.wikipedia.org/wiki/%E7%8B%AC%E7%AB%8B" TargetMode="Externa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ベトナム戦争</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戦争の正義・勝者の苦悩</a:t>
            </a:r>
            <a:endParaRPr kumimoji="1" lang="ja-JP" altLang="en-US" dirty="0"/>
          </a:p>
        </p:txBody>
      </p:sp>
    </p:spTree>
    <p:extLst>
      <p:ext uri="{BB962C8B-B14F-4D97-AF65-F5344CB8AC3E}">
        <p14:creationId xmlns:p14="http://schemas.microsoft.com/office/powerpoint/2010/main" val="1799509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ja-JP" altLang="en-US"/>
              <a:t>ジュネーブ協定１９５４</a:t>
            </a:r>
          </a:p>
        </p:txBody>
      </p:sp>
      <p:sp>
        <p:nvSpPr>
          <p:cNvPr id="28675" name="Rectangle 3"/>
          <p:cNvSpPr>
            <a:spLocks noGrp="1" noChangeArrowheads="1"/>
          </p:cNvSpPr>
          <p:nvPr>
            <p:ph type="body" idx="1"/>
          </p:nvPr>
        </p:nvSpPr>
        <p:spPr/>
        <p:txBody>
          <a:bodyPr/>
          <a:lstStyle/>
          <a:p>
            <a:r>
              <a:rPr lang="ja-JP" altLang="en-US" dirty="0"/>
              <a:t>インドシナ諸国（ベトナム、カンボジア、ラオス）の</a:t>
            </a:r>
            <a:r>
              <a:rPr lang="ja-JP" altLang="en-US" dirty="0">
                <a:hlinkClick r:id="rId2" tooltip="独立"/>
              </a:rPr>
              <a:t>独立</a:t>
            </a:r>
            <a:r>
              <a:rPr lang="ja-JP" altLang="en-US" dirty="0"/>
              <a:t> </a:t>
            </a:r>
          </a:p>
          <a:p>
            <a:r>
              <a:rPr lang="ja-JP" altLang="en-US" dirty="0">
                <a:hlinkClick r:id="rId3" tooltip="停戦"/>
              </a:rPr>
              <a:t>停戦</a:t>
            </a:r>
            <a:r>
              <a:rPr lang="ja-JP" altLang="en-US" dirty="0"/>
              <a:t>と停戦監視団の派遣 </a:t>
            </a:r>
          </a:p>
          <a:p>
            <a:r>
              <a:rPr lang="ja-JP" altLang="en-US" dirty="0" smtClean="0"/>
              <a:t>ベトナム南北分離、</a:t>
            </a:r>
            <a:r>
              <a:rPr lang="en-US" altLang="ja-JP" dirty="0"/>
              <a:t>1956</a:t>
            </a:r>
            <a:r>
              <a:rPr lang="ja-JP" altLang="en-US" dirty="0" smtClean="0"/>
              <a:t>年自由選挙予定 </a:t>
            </a:r>
            <a:endParaRPr lang="ja-JP" altLang="en-US" dirty="0"/>
          </a:p>
          <a:p>
            <a:r>
              <a:rPr lang="ja-JP" altLang="en-US" dirty="0"/>
              <a:t>ヴェトミン軍の南ヴェトナムからの撤退とフランス軍の北ベトナム、カンボジア、ラオスからの撤退 </a:t>
            </a:r>
            <a:endParaRPr lang="ja-JP" altLang="en-US" dirty="0" smtClean="0"/>
          </a:p>
          <a:p>
            <a:r>
              <a:rPr lang="ja-JP" altLang="en-US" dirty="0" smtClean="0"/>
              <a:t>その後選挙実施</a:t>
            </a:r>
            <a:r>
              <a:rPr lang="ja-JP" altLang="en-US" dirty="0"/>
              <a:t>されず</a:t>
            </a:r>
            <a:r>
              <a:rPr lang="ja-JP" altLang="en-US" dirty="0" smtClean="0"/>
              <a:t>、アメリカの本格介入</a:t>
            </a:r>
            <a:endParaRPr lang="ja-JP" altLang="en-US" dirty="0"/>
          </a:p>
        </p:txBody>
      </p:sp>
    </p:spTree>
    <p:extLst>
      <p:ext uri="{BB962C8B-B14F-4D97-AF65-F5344CB8AC3E}">
        <p14:creationId xmlns:p14="http://schemas.microsoft.com/office/powerpoint/2010/main" val="190799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ベトナム戦争</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映像</a:t>
            </a:r>
          </a:p>
          <a:p>
            <a:r>
              <a:rPr kumimoji="1" lang="ja-JP" altLang="en-US" dirty="0" smtClean="0"/>
              <a:t>ドミノ</a:t>
            </a:r>
            <a:r>
              <a:rPr kumimoji="1" lang="ja-JP" altLang="en-US" dirty="0"/>
              <a:t>理論　</a:t>
            </a:r>
            <a:r>
              <a:rPr kumimoji="1" lang="ja-JP" altLang="en-US" dirty="0" smtClean="0"/>
              <a:t>米ソ対立が背景</a:t>
            </a:r>
          </a:p>
          <a:p>
            <a:r>
              <a:rPr lang="ja-JP" altLang="en-US" dirty="0" smtClean="0"/>
              <a:t>世界の警察意識</a:t>
            </a:r>
          </a:p>
          <a:p>
            <a:r>
              <a:rPr kumimoji="1" lang="ja-JP" altLang="en-US" dirty="0" smtClean="0"/>
              <a:t>傀儡政府　アメリカの世界支配の常套手段</a:t>
            </a:r>
          </a:p>
          <a:p>
            <a:r>
              <a:rPr lang="ja-JP" altLang="en-US" dirty="0" smtClean="0"/>
              <a:t>虚偽</a:t>
            </a:r>
            <a:r>
              <a:rPr lang="ja-JP" altLang="en-US" dirty="0"/>
              <a:t>に</a:t>
            </a:r>
            <a:r>
              <a:rPr lang="ja-JP" altLang="en-US" dirty="0" smtClean="0"/>
              <a:t>よる戦争開始</a:t>
            </a:r>
          </a:p>
          <a:p>
            <a:r>
              <a:rPr kumimoji="1" lang="ja-JP" altLang="en-US" smtClean="0"/>
              <a:t>民衆の</a:t>
            </a:r>
            <a:r>
              <a:rPr kumimoji="1" lang="ja-JP" altLang="en-US"/>
              <a:t>離反</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映像</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ケネディの介入</a:t>
            </a:r>
          </a:p>
          <a:p>
            <a:r>
              <a:rPr lang="ja-JP" altLang="en-US" dirty="0" smtClean="0"/>
              <a:t>トンキン湾事件</a:t>
            </a:r>
            <a:r>
              <a:rPr lang="en-US" altLang="ja-JP" dirty="0" smtClean="0"/>
              <a:t>1964 </a:t>
            </a:r>
            <a:r>
              <a:rPr lang="ja-JP" altLang="en-US" dirty="0" smtClean="0"/>
              <a:t>フレームアップ→北爆</a:t>
            </a:r>
          </a:p>
          <a:p>
            <a:r>
              <a:rPr lang="ja-JP" altLang="en-US" dirty="0" smtClean="0"/>
              <a:t>戦争</a:t>
            </a:r>
            <a:r>
              <a:rPr lang="ja-JP" altLang="en-US" dirty="0"/>
              <a:t>拡大</a:t>
            </a:r>
            <a:endParaRPr lang="ja-JP" altLang="en-US" dirty="0" smtClean="0"/>
          </a:p>
          <a:p>
            <a:r>
              <a:rPr lang="ja-JP" altLang="en-US" dirty="0" smtClean="0"/>
              <a:t>テト</a:t>
            </a:r>
            <a:r>
              <a:rPr lang="ja-JP" altLang="en-US" dirty="0"/>
              <a:t>攻勢 </a:t>
            </a:r>
            <a:r>
              <a:rPr lang="en-US" altLang="ja-JP" dirty="0" smtClean="0"/>
              <a:t>1967</a:t>
            </a:r>
            <a:endParaRPr lang="ja-JP" altLang="en-US" dirty="0" smtClean="0"/>
          </a:p>
          <a:p>
            <a:r>
              <a:rPr lang="ja-JP" altLang="en-US" dirty="0" smtClean="0"/>
              <a:t>焦土作戦</a:t>
            </a:r>
          </a:p>
          <a:p>
            <a:r>
              <a:rPr lang="ja-JP" altLang="en-US" dirty="0" smtClean="0"/>
              <a:t>カンボジア侵攻</a:t>
            </a:r>
            <a:r>
              <a:rPr lang="en-US" altLang="ja-JP" dirty="0"/>
              <a:t>(</a:t>
            </a:r>
            <a:r>
              <a:rPr lang="ja-JP" altLang="en-US" dirty="0" smtClean="0"/>
              <a:t>ホーチミンルート</a:t>
            </a:r>
            <a:r>
              <a:rPr lang="en-US" altLang="ja-JP" dirty="0" smtClean="0"/>
              <a:t>)</a:t>
            </a:r>
            <a:endParaRPr lang="ja-JP" altLang="en-US" dirty="0" smtClean="0"/>
          </a:p>
          <a:p>
            <a:r>
              <a:rPr lang="ja-JP" altLang="en-US" dirty="0" smtClean="0"/>
              <a:t>メディア選</a:t>
            </a:r>
          </a:p>
          <a:p>
            <a:r>
              <a:rPr lang="ja-JP" altLang="en-US" dirty="0" smtClean="0"/>
              <a:t>解放</a:t>
            </a:r>
            <a:r>
              <a:rPr lang="ja-JP" altLang="en-US" dirty="0"/>
              <a:t>・</a:t>
            </a:r>
            <a:r>
              <a:rPr lang="ja-JP" altLang="en-US" dirty="0" smtClean="0"/>
              <a:t>アメリカの</a:t>
            </a:r>
            <a:r>
              <a:rPr lang="ja-JP" altLang="en-US" dirty="0"/>
              <a:t>撤退</a:t>
            </a:r>
            <a:endParaRPr lang="ja-JP" altLang="en-US" dirty="0" smtClean="0"/>
          </a:p>
          <a:p>
            <a:endParaRPr lang="ja-JP" altLang="en-US" dirty="0" smtClean="0"/>
          </a:p>
          <a:p>
            <a:endParaRPr kumimoji="1" lang="ja-JP" altLang="en-US" dirty="0"/>
          </a:p>
        </p:txBody>
      </p:sp>
    </p:spTree>
    <p:extLst>
      <p:ext uri="{BB962C8B-B14F-4D97-AF65-F5344CB8AC3E}">
        <p14:creationId xmlns:p14="http://schemas.microsoft.com/office/powerpoint/2010/main" val="3045656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ja-JP" altLang="en-US"/>
              <a:t>ベトナム戦争とは何だったか</a:t>
            </a:r>
          </a:p>
        </p:txBody>
      </p:sp>
      <p:sp>
        <p:nvSpPr>
          <p:cNvPr id="22531" name="Rectangle 3"/>
          <p:cNvSpPr>
            <a:spLocks noGrp="1" noChangeArrowheads="1"/>
          </p:cNvSpPr>
          <p:nvPr>
            <p:ph type="body" idx="1"/>
          </p:nvPr>
        </p:nvSpPr>
        <p:spPr/>
        <p:txBody>
          <a:bodyPr/>
          <a:lstStyle/>
          <a:p>
            <a:r>
              <a:rPr lang="ja-JP" altLang="en-US"/>
              <a:t>民族独立と植民地大国の争い（仏→米）</a:t>
            </a:r>
          </a:p>
          <a:p>
            <a:r>
              <a:rPr lang="ja-JP" altLang="en-US"/>
              <a:t>超大国の代理戦争（米ソ対立）</a:t>
            </a:r>
          </a:p>
          <a:p>
            <a:r>
              <a:rPr lang="ja-JP" altLang="en-US"/>
              <a:t>正規軍とゲリラ</a:t>
            </a:r>
          </a:p>
          <a:p>
            <a:r>
              <a:rPr lang="ja-JP" altLang="en-US"/>
              <a:t>メディアと戦争（双方がメディアを利用）</a:t>
            </a:r>
          </a:p>
          <a:p>
            <a:r>
              <a:rPr lang="ja-JP" altLang="en-US"/>
              <a:t>アメリカにとっての最初の敗北（</a:t>
            </a:r>
            <a:r>
              <a:rPr lang="en-US" altLang="ja-JP"/>
              <a:t>PTSD)</a:t>
            </a:r>
          </a:p>
          <a:p>
            <a:pPr>
              <a:buFontTx/>
              <a:buNone/>
            </a:pPr>
            <a:r>
              <a:rPr lang="ja-JP" altLang="en-US"/>
              <a:t>　　　　　　　　↓</a:t>
            </a:r>
          </a:p>
          <a:p>
            <a:r>
              <a:rPr lang="ja-JP" altLang="en-US"/>
              <a:t>イラク戦争との共通点と相違点は何か</a:t>
            </a:r>
          </a:p>
          <a:p>
            <a:endParaRPr lang="en-US" altLang="ja-JP"/>
          </a:p>
        </p:txBody>
      </p:sp>
    </p:spTree>
    <p:extLst>
      <p:ext uri="{BB962C8B-B14F-4D97-AF65-F5344CB8AC3E}">
        <p14:creationId xmlns:p14="http://schemas.microsoft.com/office/powerpoint/2010/main" val="3555446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ja-JP" altLang="en-US"/>
              <a:t>戦争は政治の延長とは</a:t>
            </a:r>
          </a:p>
        </p:txBody>
      </p:sp>
      <p:sp>
        <p:nvSpPr>
          <p:cNvPr id="20483" name="Rectangle 3"/>
          <p:cNvSpPr>
            <a:spLocks noGrp="1" noChangeArrowheads="1"/>
          </p:cNvSpPr>
          <p:nvPr>
            <p:ph type="body" idx="1"/>
          </p:nvPr>
        </p:nvSpPr>
        <p:spPr/>
        <p:txBody>
          <a:bodyPr/>
          <a:lstStyle/>
          <a:p>
            <a:r>
              <a:rPr lang="ja-JP" altLang="en-US"/>
              <a:t>戦争には政治的な目的がある。</a:t>
            </a:r>
          </a:p>
          <a:p>
            <a:r>
              <a:rPr lang="ja-JP" altLang="en-US"/>
              <a:t>戦争の前に政治的な争いがある。</a:t>
            </a:r>
          </a:p>
          <a:p>
            <a:r>
              <a:rPr lang="ja-JP" altLang="en-US"/>
              <a:t>戦争を回避するためには、政治的な争点の解決が必要である。</a:t>
            </a:r>
          </a:p>
        </p:txBody>
      </p:sp>
    </p:spTree>
    <p:extLst>
      <p:ext uri="{BB962C8B-B14F-4D97-AF65-F5344CB8AC3E}">
        <p14:creationId xmlns:p14="http://schemas.microsoft.com/office/powerpoint/2010/main" val="3439317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民族自決権（１）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民族＋自決権の複合的理念</a:t>
            </a:r>
          </a:p>
          <a:p>
            <a:r>
              <a:rPr lang="ja-JP" altLang="en-US" dirty="0" smtClean="0"/>
              <a:t>自決権：統治されるものが統治するものを決定する（民主主義概念に近い）　市民革命を支える思想（名誉革命、オランダ独立、アメリカ独立、フランス革命）</a:t>
            </a:r>
          </a:p>
          <a:p>
            <a:r>
              <a:rPr kumimoji="1" lang="ja-JP" altLang="en-US" dirty="0" smtClean="0"/>
              <a:t>民族（大きな論争的命題）</a:t>
            </a:r>
          </a:p>
          <a:p>
            <a:pPr lvl="1"/>
            <a:r>
              <a:rPr lang="ja-JP" altLang="en-US" dirty="0" smtClean="0"/>
              <a:t>伝統的な生活様式</a:t>
            </a:r>
          </a:p>
          <a:p>
            <a:pPr lvl="1"/>
            <a:r>
              <a:rPr kumimoji="1" lang="ja-JP" altLang="en-US" dirty="0" smtClean="0"/>
              <a:t>宗教・言語などの伝統的文化</a:t>
            </a:r>
          </a:p>
          <a:p>
            <a:pPr lvl="1"/>
            <a:r>
              <a:rPr lang="ja-JP" altLang="en-US" dirty="0" smtClean="0"/>
              <a:t>民族的アイデンティティ（われわれ）</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民族自決権（２）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市民革命を早期に経た先進国は、「民族」を強く意識することなく、「国民国家」を形成した。（イギリス、オランダ、アメリカ、フランス）</a:t>
            </a:r>
          </a:p>
          <a:p>
            <a:r>
              <a:rPr lang="ja-JP" altLang="en-US" dirty="0" smtClean="0"/>
              <a:t>大国に支配され、その統治者と異なる民族意識をもった人々が、民族自決を主張</a:t>
            </a:r>
          </a:p>
          <a:p>
            <a:pPr lvl="1"/>
            <a:r>
              <a:rPr kumimoji="1" lang="ja-JP" altLang="en-US" dirty="0" smtClean="0"/>
              <a:t>１９世紀　オーストリアのチェコ・ハンガリー、ロシアのポーランド</a:t>
            </a:r>
          </a:p>
          <a:p>
            <a:pPr lvl="1"/>
            <a:r>
              <a:rPr lang="ja-JP" altLang="en-US" dirty="0" smtClean="0"/>
              <a:t>２０世紀　オスマントルコ帝国のイラク</a:t>
            </a:r>
          </a:p>
          <a:p>
            <a:r>
              <a:rPr lang="ja-JP" altLang="en-US" dirty="0" smtClean="0"/>
              <a:t>ベルサイユ条約で民族自決権の原則承認</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ベトナム前史</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BC8000</a:t>
            </a:r>
            <a:r>
              <a:rPr kumimoji="1" lang="ja-JP" altLang="en-US" dirty="0" smtClean="0"/>
              <a:t>年くらいから遺跡が発見</a:t>
            </a:r>
          </a:p>
          <a:p>
            <a:r>
              <a:rPr lang="en-US" altLang="ja-JP" dirty="0" smtClean="0"/>
              <a:t>BC111</a:t>
            </a:r>
            <a:r>
              <a:rPr lang="ja-JP" altLang="en-US" dirty="0" smtClean="0"/>
              <a:t> 漢の武帝が制服</a:t>
            </a:r>
          </a:p>
          <a:p>
            <a:r>
              <a:rPr lang="en-US" altLang="ja-JP" dirty="0" smtClean="0"/>
              <a:t>1009</a:t>
            </a:r>
            <a:r>
              <a:rPr lang="ja-JP" altLang="en-US" dirty="0" smtClean="0"/>
              <a:t>年李朝→内乱→</a:t>
            </a:r>
            <a:r>
              <a:rPr lang="en-US" altLang="ja-JP" dirty="0" smtClean="0"/>
              <a:t>1225</a:t>
            </a:r>
            <a:r>
              <a:rPr lang="ja-JP" altLang="en-US" dirty="0" smtClean="0"/>
              <a:t>年陳朝</a:t>
            </a:r>
            <a:r>
              <a:rPr lang="en-US" altLang="ja-JP" dirty="0" smtClean="0"/>
              <a:t>(</a:t>
            </a:r>
            <a:r>
              <a:rPr lang="ja-JP" altLang="en-US" dirty="0" smtClean="0"/>
              <a:t>チャン</a:t>
            </a:r>
            <a:r>
              <a:rPr lang="en-US" altLang="ja-JP" dirty="0" smtClean="0"/>
              <a:t>)</a:t>
            </a:r>
            <a:r>
              <a:rPr lang="ja-JP" altLang="en-US" dirty="0" smtClean="0"/>
              <a:t>→３回の元侵攻を撃退→明支配</a:t>
            </a:r>
            <a:r>
              <a:rPr lang="en-US" altLang="ja-JP" dirty="0" smtClean="0"/>
              <a:t>1407</a:t>
            </a:r>
            <a:r>
              <a:rPr lang="ja-JP" altLang="en-US" dirty="0" smtClean="0"/>
              <a:t>年</a:t>
            </a:r>
          </a:p>
          <a:p>
            <a:r>
              <a:rPr kumimoji="1" lang="en-US" altLang="ja-JP" dirty="0" smtClean="0"/>
              <a:t>1428</a:t>
            </a:r>
            <a:r>
              <a:rPr kumimoji="1" lang="ja-JP" altLang="en-US" dirty="0" smtClean="0"/>
              <a:t>年黎朝</a:t>
            </a:r>
            <a:r>
              <a:rPr kumimoji="1" lang="en-US" altLang="ja-JP" dirty="0" smtClean="0"/>
              <a:t>(</a:t>
            </a:r>
            <a:r>
              <a:rPr kumimoji="1" lang="ja-JP" altLang="en-US" dirty="0" smtClean="0"/>
              <a:t>レ</a:t>
            </a:r>
            <a:r>
              <a:rPr kumimoji="1" lang="en-US" altLang="ja-JP" dirty="0" smtClean="0"/>
              <a:t>)</a:t>
            </a:r>
            <a:r>
              <a:rPr kumimoji="1" lang="ja-JP" altLang="en-US" dirty="0" smtClean="0"/>
              <a:t> その後長い混乱</a:t>
            </a:r>
          </a:p>
          <a:p>
            <a:r>
              <a:rPr lang="en-US" altLang="ja-JP" dirty="0" smtClean="0"/>
              <a:t>1802</a:t>
            </a:r>
            <a:r>
              <a:rPr lang="ja-JP" altLang="en-US" dirty="0" smtClean="0"/>
              <a:t>年グエン朝</a:t>
            </a:r>
            <a:r>
              <a:rPr lang="en-US" altLang="ja-JP" dirty="0" smtClean="0"/>
              <a:t>(</a:t>
            </a:r>
            <a:r>
              <a:rPr lang="ja-JP" altLang="en-US" dirty="0" smtClean="0"/>
              <a:t>現在のベトナムに規模</a:t>
            </a:r>
            <a:r>
              <a:rPr lang="en-US" altLang="ja-JP" dirty="0" smtClean="0"/>
              <a:t>)</a:t>
            </a:r>
            <a:endParaRPr lang="ja-JP" altLang="en-US" dirty="0" smtClean="0"/>
          </a:p>
          <a:p>
            <a:r>
              <a:rPr kumimoji="1" lang="en-US" altLang="ja-JP" dirty="0" smtClean="0"/>
              <a:t>1862-89</a:t>
            </a:r>
            <a:r>
              <a:rPr kumimoji="1" lang="ja-JP" altLang="en-US" dirty="0" smtClean="0"/>
              <a:t>年フランスの統治が進展</a:t>
            </a:r>
          </a:p>
          <a:p>
            <a:r>
              <a:rPr lang="en-US" altLang="ja-JP" dirty="0" smtClean="0"/>
              <a:t>1925</a:t>
            </a:r>
            <a:r>
              <a:rPr lang="ja-JP" altLang="en-US" dirty="0" smtClean="0"/>
              <a:t>年ホーチミンのベトナム青年革命同志会</a:t>
            </a:r>
            <a:r>
              <a:rPr lang="en-US" altLang="ja-JP" dirty="0" smtClean="0"/>
              <a:t>(</a:t>
            </a:r>
            <a:r>
              <a:rPr lang="ja-JP" altLang="en-US" dirty="0" smtClean="0"/>
              <a:t>以後テキスト</a:t>
            </a:r>
            <a:r>
              <a:rPr lang="en-US" altLang="ja-JP" dirty="0" smtClean="0"/>
              <a:t>)</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ベトナム独立運動</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1940 </a:t>
            </a:r>
            <a:r>
              <a:rPr lang="ja-JP" altLang="en-US" dirty="0" smtClean="0"/>
              <a:t>日本軍北部進駐。仏、ナチに降伏</a:t>
            </a:r>
          </a:p>
          <a:p>
            <a:r>
              <a:rPr kumimoji="1" lang="en-US" altLang="ja-JP" dirty="0"/>
              <a:t>1941 </a:t>
            </a:r>
            <a:r>
              <a:rPr kumimoji="1" lang="ja-JP" altLang="en-US" dirty="0" smtClean="0"/>
              <a:t>ベトミン</a:t>
            </a:r>
            <a:r>
              <a:rPr kumimoji="1" lang="en-US" altLang="ja-JP" dirty="0"/>
              <a:t>(</a:t>
            </a:r>
            <a:r>
              <a:rPr kumimoji="1" lang="ja-JP" altLang="en-US" dirty="0" smtClean="0"/>
              <a:t>ベトナム独立同盟</a:t>
            </a:r>
            <a:r>
              <a:rPr kumimoji="1" lang="en-US" altLang="ja-JP" dirty="0"/>
              <a:t>)</a:t>
            </a:r>
            <a:r>
              <a:rPr kumimoji="1" lang="ja-JP" altLang="en-US" dirty="0" smtClean="0"/>
              <a:t>結成</a:t>
            </a:r>
            <a:r>
              <a:rPr kumimoji="1" lang="en-US" altLang="ja-JP" dirty="0" smtClean="0"/>
              <a:t>(</a:t>
            </a:r>
            <a:r>
              <a:rPr kumimoji="1" lang="ja-JP" altLang="en-US" dirty="0" smtClean="0"/>
              <a:t>ホーチミンの指導</a:t>
            </a:r>
            <a:r>
              <a:rPr kumimoji="1" lang="en-US" altLang="ja-JP" dirty="0" smtClean="0"/>
              <a:t>)</a:t>
            </a:r>
            <a:endParaRPr kumimoji="1" lang="ja-JP" altLang="en-US" dirty="0" smtClean="0"/>
          </a:p>
          <a:p>
            <a:r>
              <a:rPr lang="en-US" altLang="ja-JP" dirty="0"/>
              <a:t>1944 </a:t>
            </a:r>
            <a:r>
              <a:rPr lang="ja-JP" altLang="en-US" dirty="0" smtClean="0"/>
              <a:t>ベトナム武装解放宣伝隊結成</a:t>
            </a:r>
          </a:p>
          <a:p>
            <a:r>
              <a:rPr kumimoji="1" lang="ja-JP" altLang="en-US" dirty="0"/>
              <a:t>１９４５ </a:t>
            </a:r>
            <a:r>
              <a:rPr kumimoji="1" lang="ja-JP" altLang="en-US" dirty="0" smtClean="0"/>
              <a:t>日本</a:t>
            </a:r>
            <a:r>
              <a:rPr kumimoji="1" lang="ja-JP" altLang="en-US" dirty="0"/>
              <a:t>敗戦 </a:t>
            </a:r>
            <a:r>
              <a:rPr kumimoji="1" lang="ja-JP" altLang="en-US" dirty="0" smtClean="0"/>
              <a:t>９</a:t>
            </a:r>
            <a:r>
              <a:rPr kumimoji="1" lang="en-US" altLang="ja-JP" dirty="0" smtClean="0"/>
              <a:t>.</a:t>
            </a:r>
            <a:r>
              <a:rPr kumimoji="1" lang="ja-JP" altLang="en-US" dirty="0" smtClean="0"/>
              <a:t>２ベトナム民主共和国独立宣言</a:t>
            </a:r>
          </a:p>
          <a:p>
            <a:r>
              <a:rPr lang="ja-JP" altLang="en-US" dirty="0"/>
              <a:t>１９４６ </a:t>
            </a:r>
            <a:r>
              <a:rPr lang="ja-JP" altLang="en-US" dirty="0" smtClean="0"/>
              <a:t>ハノイでベトナム軍と仏軍衝突</a:t>
            </a:r>
          </a:p>
          <a:p>
            <a:r>
              <a:rPr kumimoji="1" lang="en-US" altLang="ja-JP" dirty="0" smtClean="0"/>
              <a:t>1950 </a:t>
            </a:r>
            <a:r>
              <a:rPr kumimoji="1" lang="ja-JP" altLang="en-US" dirty="0" smtClean="0"/>
              <a:t>アメリカの軍事介入</a:t>
            </a:r>
          </a:p>
          <a:p>
            <a:r>
              <a:rPr lang="en-US" altLang="ja-JP" dirty="0"/>
              <a:t>1954 </a:t>
            </a:r>
            <a:r>
              <a:rPr lang="ja-JP" altLang="en-US" dirty="0" smtClean="0"/>
              <a:t>ディエンビエンフーの戦い</a:t>
            </a:r>
            <a:r>
              <a:rPr lang="en-US" altLang="ja-JP" dirty="0" smtClean="0"/>
              <a:t>(</a:t>
            </a:r>
            <a:r>
              <a:rPr lang="ja-JP" altLang="en-US" dirty="0" smtClean="0"/>
              <a:t>仏敗北</a:t>
            </a:r>
            <a:r>
              <a:rPr lang="en-US" altLang="ja-JP" dirty="0" smtClean="0"/>
              <a:t>)</a:t>
            </a:r>
            <a:endParaRPr kumimoji="1" lang="ja-JP" altLang="en-US" dirty="0"/>
          </a:p>
        </p:txBody>
      </p:sp>
    </p:spTree>
    <p:extLst>
      <p:ext uri="{BB962C8B-B14F-4D97-AF65-F5344CB8AC3E}">
        <p14:creationId xmlns:p14="http://schemas.microsoft.com/office/powerpoint/2010/main" val="3559282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8837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7740650" cy="690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40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wakei\Desktop\map.gif"/>
          <p:cNvPicPr>
            <a:picLocks noChangeAspect="1" noChangeArrowheads="1"/>
          </p:cNvPicPr>
          <p:nvPr/>
        </p:nvPicPr>
        <p:blipFill>
          <a:blip r:embed="rId2" cstate="print"/>
          <a:srcRect/>
          <a:stretch>
            <a:fillRect/>
          </a:stretch>
        </p:blipFill>
        <p:spPr bwMode="auto">
          <a:xfrm>
            <a:off x="1241656" y="188640"/>
            <a:ext cx="5634600" cy="5128119"/>
          </a:xfrm>
          <a:prstGeom prst="rect">
            <a:avLst/>
          </a:prstGeom>
          <a:noFill/>
        </p:spPr>
      </p:pic>
      <p:sp>
        <p:nvSpPr>
          <p:cNvPr id="4" name="テキスト ボックス 3"/>
          <p:cNvSpPr txBox="1"/>
          <p:nvPr/>
        </p:nvSpPr>
        <p:spPr>
          <a:xfrm>
            <a:off x="755576" y="5661248"/>
            <a:ext cx="7488832" cy="646331"/>
          </a:xfrm>
          <a:prstGeom prst="rect">
            <a:avLst/>
          </a:prstGeom>
          <a:noFill/>
        </p:spPr>
        <p:txBody>
          <a:bodyPr wrap="square" rtlCol="0">
            <a:spAutoFit/>
          </a:bodyPr>
          <a:lstStyle/>
          <a:p>
            <a:r>
              <a:rPr lang="en-US" altLang="ja-JP" dirty="0" smtClean="0"/>
              <a:t>http://abroad.travel.yahoo.co.jp/tif/bin/country_guide/areacd=0100/countrycd=VN/</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115</TotalTime>
  <Words>434</Words>
  <Application>Microsoft Office PowerPoint</Application>
  <PresentationFormat>画面に合わせる (4:3)</PresentationFormat>
  <Paragraphs>66</Paragraphs>
  <Slides>13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5</vt:i4>
      </vt:variant>
      <vt:variant>
        <vt:lpstr>スライド タイトル</vt:lpstr>
      </vt:variant>
      <vt:variant>
        <vt:i4>13</vt:i4>
      </vt:variant>
    </vt:vector>
  </HeadingPairs>
  <TitlesOfParts>
    <vt:vector size="21" baseType="lpstr">
      <vt:lpstr>ＭＳ Ｐゴシック</vt:lpstr>
      <vt:lpstr>Arial</vt:lpstr>
      <vt:lpstr>Calibri</vt:lpstr>
      <vt:lpstr>Office ​​テーマ</vt:lpstr>
      <vt:lpstr>標準デザイン</vt:lpstr>
      <vt:lpstr>1_標準デザイン</vt:lpstr>
      <vt:lpstr>2_標準デザイン</vt:lpstr>
      <vt:lpstr>3_標準デザイン</vt:lpstr>
      <vt:lpstr>ベトナム戦争</vt:lpstr>
      <vt:lpstr>戦争は政治の延長とは</vt:lpstr>
      <vt:lpstr>民族自決権（１）</vt:lpstr>
      <vt:lpstr>民族自決権（２）</vt:lpstr>
      <vt:lpstr>ベトナム前史</vt:lpstr>
      <vt:lpstr>ベトナム独立運動</vt:lpstr>
      <vt:lpstr>PowerPoint プレゼンテーション</vt:lpstr>
      <vt:lpstr>PowerPoint プレゼンテーション</vt:lpstr>
      <vt:lpstr>PowerPoint プレゼンテーション</vt:lpstr>
      <vt:lpstr>ジュネーブ協定１９５４</vt:lpstr>
      <vt:lpstr>ベトナム戦争</vt:lpstr>
      <vt:lpstr>映像</vt:lpstr>
      <vt:lpstr>ベトナム戦争とは何だったか</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ベトナム戦争</dc:title>
  <dc:creator>Ohta Kazutosi</dc:creator>
  <cp:lastModifiedBy>wakei</cp:lastModifiedBy>
  <cp:revision>14</cp:revision>
  <dcterms:created xsi:type="dcterms:W3CDTF">2012-04-20T23:21:48Z</dcterms:created>
  <dcterms:modified xsi:type="dcterms:W3CDTF">2016-04-28T22:44:34Z</dcterms:modified>
</cp:coreProperties>
</file>