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58" r:id="rId9"/>
    <p:sldId id="289" r:id="rId10"/>
    <p:sldId id="295" r:id="rId11"/>
    <p:sldId id="259" r:id="rId12"/>
    <p:sldId id="26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5E86-7F30-42FE-9A3D-2992B7B63158}" type="datetimeFigureOut">
              <a:rPr kumimoji="1" lang="ja-JP" altLang="en-US" smtClean="0"/>
              <a:pPr/>
              <a:t>2015/5/29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民営化とグローバリゼーション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国家の役割は何か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失敗しやすい要因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世界銀行からの融資は、条件が付く</a:t>
            </a:r>
          </a:p>
          <a:p>
            <a:pPr lvl="1"/>
            <a:r>
              <a:rPr kumimoji="1" lang="ja-JP" altLang="en-US" dirty="0" smtClean="0"/>
              <a:t>欧米の多国籍企業が経営参加（高い人件費）</a:t>
            </a:r>
          </a:p>
          <a:p>
            <a:r>
              <a:rPr lang="ja-JP" altLang="en-US" dirty="0" smtClean="0"/>
              <a:t>地元の状況に合わない事業になりがち</a:t>
            </a:r>
          </a:p>
          <a:p>
            <a:r>
              <a:rPr kumimoji="1" lang="ja-JP" altLang="en-US" dirty="0" smtClean="0"/>
              <a:t>外国の資金→通貨危機の影響を受ける</a:t>
            </a:r>
          </a:p>
          <a:p>
            <a:pPr lvl="1"/>
            <a:r>
              <a:rPr lang="ja-JP" altLang="en-US" dirty="0" smtClean="0"/>
              <a:t>負債の額＋外国人の人件費</a:t>
            </a:r>
          </a:p>
          <a:p>
            <a:pPr lvl="1"/>
            <a:endParaRPr kumimoji="1" lang="ja-JP" altLang="en-US" dirty="0"/>
          </a:p>
          <a:p>
            <a:pPr marL="457200" lvl="1" indent="0">
              <a:buNone/>
            </a:pPr>
            <a:r>
              <a:rPr lang="ja-JP" altLang="en-US" dirty="0" smtClean="0"/>
              <a:t>（成功する国もある。世界銀行によるとだいたい半々）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889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グローバリゼーションと平和</a:t>
            </a: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平和主義的把握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資本の相互投資　→　戦争の回避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トーマス・フリードマン</a:t>
            </a:r>
            <a:r>
              <a:rPr lang="en-US" altLang="ja-JP" smtClean="0"/>
              <a:t>『</a:t>
            </a:r>
            <a:r>
              <a:rPr lang="ja-JP" altLang="en-US" smtClean="0"/>
              <a:t>レクサスとオリーブの木</a:t>
            </a:r>
            <a:r>
              <a:rPr lang="en-US" altLang="ja-JP" smtClean="0"/>
              <a:t>』</a:t>
            </a:r>
            <a:r>
              <a:rPr lang="ja-JP" altLang="en-US" smtClean="0"/>
              <a:t>（マクドナルドのある国では戦争がない）</a:t>
            </a:r>
          </a:p>
          <a:p>
            <a:pPr eaLnBrk="1" hangingPunct="1"/>
            <a:r>
              <a:rPr lang="ja-JP" altLang="en-US" smtClean="0"/>
              <a:t>平和を乱すという理解（クラインの説）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途上国の経済の混乱　→　紛争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経済格差は問題なのか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問題ではない</a:t>
            </a:r>
          </a:p>
          <a:p>
            <a:pPr lvl="1"/>
            <a:r>
              <a:rPr kumimoji="1" lang="ja-JP" altLang="en-US" dirty="0" smtClean="0"/>
              <a:t>格差は努力の結果だ。</a:t>
            </a:r>
          </a:p>
          <a:p>
            <a:pPr lvl="1"/>
            <a:r>
              <a:rPr lang="ja-JP" altLang="en-US" dirty="0"/>
              <a:t>正当</a:t>
            </a:r>
            <a:r>
              <a:rPr lang="ja-JP" altLang="en-US" dirty="0" smtClean="0"/>
              <a:t>な状態</a:t>
            </a:r>
            <a:r>
              <a:rPr lang="ja-JP" altLang="en-US" dirty="0"/>
              <a:t>だ</a:t>
            </a:r>
            <a:r>
              <a:rPr lang="ja-JP" altLang="en-US" dirty="0" smtClean="0"/>
              <a:t>。</a:t>
            </a:r>
          </a:p>
          <a:p>
            <a:r>
              <a:rPr kumimoji="1" lang="ja-JP" altLang="en-US" dirty="0" smtClean="0"/>
              <a:t>問題だ　理由を考えてみよう。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8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公営・民営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夜警国家　軍事と治安</a:t>
            </a:r>
          </a:p>
          <a:p>
            <a:pPr eaLnBrk="1" hangingPunct="1"/>
            <a:r>
              <a:rPr lang="ja-JP" altLang="en-US" smtClean="0"/>
              <a:t>１９世紀に社会主義思想等により、次第に政府の仕事が拡大した。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教育、道路、水道、鉄道、郵便、電信電話、社会福祉、放送、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市場の威力</a:t>
            </a:r>
          </a:p>
          <a:p>
            <a:pPr lvl="1"/>
            <a:r>
              <a:rPr lang="ja-JP" altLang="en-US" dirty="0" smtClean="0"/>
              <a:t>情報伝達</a:t>
            </a:r>
          </a:p>
          <a:p>
            <a:pPr lvl="1"/>
            <a:r>
              <a:rPr kumimoji="1" lang="ja-JP" altLang="en-US" dirty="0" smtClean="0"/>
              <a:t>生産方法に関する刺激要因</a:t>
            </a:r>
          </a:p>
          <a:p>
            <a:pPr lvl="1"/>
            <a:r>
              <a:rPr lang="ja-JP" altLang="en-US" dirty="0" smtClean="0"/>
              <a:t>所得分配</a:t>
            </a:r>
          </a:p>
          <a:p>
            <a:r>
              <a:rPr lang="ja-JP" altLang="en-US" dirty="0"/>
              <a:t>アダム・</a:t>
            </a:r>
            <a:r>
              <a:rPr lang="ja-JP" altLang="en-US" dirty="0" smtClean="0"/>
              <a:t>スミスの政府の役割</a:t>
            </a:r>
          </a:p>
          <a:p>
            <a:pPr lvl="1"/>
            <a:r>
              <a:rPr kumimoji="1" lang="ja-JP" altLang="en-US" dirty="0"/>
              <a:t>侵略</a:t>
            </a:r>
            <a:r>
              <a:rPr kumimoji="1" lang="ja-JP" altLang="en-US" dirty="0" smtClean="0"/>
              <a:t>・暴力から市民を守る</a:t>
            </a:r>
          </a:p>
          <a:p>
            <a:pPr lvl="1"/>
            <a:r>
              <a:rPr lang="ja-JP" altLang="en-US" dirty="0" smtClean="0"/>
              <a:t>厳正な法の執行</a:t>
            </a:r>
          </a:p>
          <a:p>
            <a:pPr lvl="1"/>
            <a:r>
              <a:rPr kumimoji="1" lang="ja-JP" altLang="en-US" dirty="0" smtClean="0"/>
              <a:t>ある種の</a:t>
            </a:r>
            <a:r>
              <a:rPr kumimoji="1" lang="ja-JP" altLang="en-US" dirty="0"/>
              <a:t>公共事業</a:t>
            </a:r>
            <a:r>
              <a:rPr kumimoji="1" lang="ja-JP" altLang="en-US" dirty="0" smtClean="0"/>
              <a:t>や公共施設（民営より高価）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4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福祉政策</a:t>
            </a:r>
          </a:p>
          <a:p>
            <a:pPr lvl="1"/>
            <a:r>
              <a:rPr lang="ja-JP" altLang="en-US" dirty="0" smtClean="0"/>
              <a:t>社会保障費の増大→逆に福祉の貧困の結果</a:t>
            </a:r>
          </a:p>
          <a:p>
            <a:pPr lvl="1"/>
            <a:r>
              <a:rPr kumimoji="1" lang="ja-JP" altLang="en-US" dirty="0" smtClean="0"/>
              <a:t>健康保健制度→診察待ちの行列</a:t>
            </a:r>
          </a:p>
          <a:p>
            <a:pPr lvl="1"/>
            <a:r>
              <a:rPr lang="ja-JP" altLang="en-US" dirty="0" smtClean="0"/>
              <a:t>住宅政策→スラム化</a:t>
            </a:r>
          </a:p>
          <a:p>
            <a:r>
              <a:rPr kumimoji="1" lang="ja-JP" altLang="en-US" dirty="0" smtClean="0"/>
              <a:t>平等論　</a:t>
            </a:r>
          </a:p>
          <a:p>
            <a:pPr lvl="1"/>
            <a:r>
              <a:rPr kumimoji="1" lang="ja-JP" altLang="en-US" dirty="0" smtClean="0"/>
              <a:t>神の下の平等・機会の平等○</a:t>
            </a:r>
          </a:p>
          <a:p>
            <a:pPr lvl="1"/>
            <a:r>
              <a:rPr lang="ja-JP" altLang="en-US" dirty="0" smtClean="0"/>
              <a:t>結果の平等</a:t>
            </a:r>
            <a:r>
              <a:rPr lang="en-US" altLang="ja-JP" dirty="0"/>
              <a:t>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239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</a:t>
            </a:r>
          </a:p>
          <a:p>
            <a:pPr lvl="1"/>
            <a:r>
              <a:rPr lang="ja-JP" altLang="en-US" dirty="0" smtClean="0"/>
              <a:t>原則私立学校</a:t>
            </a:r>
          </a:p>
          <a:p>
            <a:pPr lvl="1"/>
            <a:r>
              <a:rPr kumimoji="1" lang="ja-JP" altLang="en-US" dirty="0" smtClean="0"/>
              <a:t>学校選択の自由→バウチャー制の提唱</a:t>
            </a:r>
          </a:p>
          <a:p>
            <a:r>
              <a:rPr lang="ja-JP" altLang="en-US" dirty="0" smtClean="0"/>
              <a:t>消費者を守るもの</a:t>
            </a:r>
          </a:p>
          <a:p>
            <a:pPr lvl="1"/>
            <a:r>
              <a:rPr kumimoji="1" lang="ja-JP" altLang="en-US" dirty="0" smtClean="0"/>
              <a:t>企業の品質競争（消費者運動ではない）</a:t>
            </a:r>
          </a:p>
          <a:p>
            <a:r>
              <a:rPr lang="ja-JP" altLang="en-US" dirty="0" smtClean="0"/>
              <a:t>労働者を守るもの</a:t>
            </a:r>
          </a:p>
          <a:p>
            <a:pPr lvl="1"/>
            <a:r>
              <a:rPr kumimoji="1" lang="ja-JP" altLang="en-US" dirty="0"/>
              <a:t>自由</a:t>
            </a:r>
            <a:r>
              <a:rPr kumimoji="1" lang="ja-JP" altLang="en-US" dirty="0" smtClean="0"/>
              <a:t>競争による富の増大（労働組合ではない）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88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フリードマン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疑問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アダム・</a:t>
            </a:r>
            <a:r>
              <a:rPr lang="ja-JP" altLang="en-US" dirty="0" smtClean="0"/>
              <a:t>スミスの自由放任を主張</a:t>
            </a:r>
            <a:r>
              <a:rPr lang="ja-JP" altLang="en-US" dirty="0"/>
              <a:t>しているが</a:t>
            </a:r>
            <a:r>
              <a:rPr lang="ja-JP" altLang="en-US" dirty="0" smtClean="0"/>
              <a:t>、実際</a:t>
            </a:r>
            <a:r>
              <a:rPr lang="ja-JP" altLang="en-US" dirty="0"/>
              <a:t>には</a:t>
            </a:r>
            <a:r>
              <a:rPr lang="ja-JP" altLang="en-US" dirty="0" smtClean="0"/>
              <a:t>、</a:t>
            </a:r>
            <a:r>
              <a:rPr lang="ja-JP" altLang="en-US" dirty="0"/>
              <a:t>独裁</a:t>
            </a:r>
            <a:r>
              <a:rPr lang="ja-JP" altLang="en-US" dirty="0" smtClean="0"/>
              <a:t>政権への支持・協力</a:t>
            </a:r>
          </a:p>
          <a:p>
            <a:pPr lvl="1"/>
            <a:r>
              <a:rPr kumimoji="1" lang="ja-JP" altLang="en-US" dirty="0" smtClean="0"/>
              <a:t>チリ・ピノチェト政権（軍事独裁政権）</a:t>
            </a:r>
          </a:p>
          <a:p>
            <a:pPr lvl="1"/>
            <a:r>
              <a:rPr kumimoji="1" lang="ja-JP" altLang="en-US" dirty="0" smtClean="0"/>
              <a:t>ハリケーン・カトリーヌ（公立学校の破壊）</a:t>
            </a:r>
          </a:p>
          <a:p>
            <a:r>
              <a:rPr kumimoji="1" lang="ja-JP" altLang="en-US" dirty="0" smtClean="0"/>
              <a:t>所得分配は、労働の公正な結果というが</a:t>
            </a:r>
          </a:p>
          <a:p>
            <a:pPr lvl="1"/>
            <a:r>
              <a:rPr lang="ja-JP" altLang="en-US" dirty="0" smtClean="0"/>
              <a:t>秒給</a:t>
            </a:r>
            <a:r>
              <a:rPr lang="en-US" altLang="ja-JP" dirty="0" smtClean="0"/>
              <a:t>15000</a:t>
            </a:r>
            <a:r>
              <a:rPr lang="ja-JP" altLang="en-US" dirty="0" smtClean="0"/>
              <a:t>円のビル・ゲイツの給与は公正か</a:t>
            </a:r>
          </a:p>
          <a:p>
            <a:pPr lvl="1"/>
            <a:r>
              <a:rPr kumimoji="1" lang="ja-JP" altLang="en-US" dirty="0" smtClean="0"/>
              <a:t>労働参加の平等な機会は保障</a:t>
            </a:r>
            <a:r>
              <a:rPr kumimoji="1" lang="ja-JP" altLang="en-US" dirty="0"/>
              <a:t>されている</a:t>
            </a:r>
            <a:r>
              <a:rPr kumimoji="1" lang="ja-JP" altLang="en-US" dirty="0" smtClean="0"/>
              <a:t>か</a:t>
            </a:r>
          </a:p>
          <a:p>
            <a:r>
              <a:rPr lang="ja-JP" altLang="en-US" dirty="0" smtClean="0"/>
              <a:t>福祉政策のない所がある所より良い状態か</a:t>
            </a:r>
          </a:p>
          <a:p>
            <a:pPr lvl="1"/>
            <a:r>
              <a:rPr kumimoji="1" lang="ja-JP" altLang="en-US" dirty="0" smtClean="0"/>
              <a:t>診察待ちと診療</a:t>
            </a:r>
            <a:r>
              <a:rPr kumimoji="1" lang="ja-JP" altLang="en-US" dirty="0"/>
              <a:t>不可</a:t>
            </a:r>
          </a:p>
        </p:txBody>
      </p:sp>
    </p:spTree>
    <p:extLst>
      <p:ext uri="{BB962C8B-B14F-4D97-AF65-F5344CB8AC3E}">
        <p14:creationId xmlns:p14="http://schemas.microsoft.com/office/powerpoint/2010/main" val="40395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フリードマンへの疑問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自由主義社会で消費者は守られているか</a:t>
            </a:r>
          </a:p>
          <a:p>
            <a:pPr lvl="1"/>
            <a:r>
              <a:rPr lang="ja-JP" altLang="en-US" dirty="0" smtClean="0"/>
              <a:t>肥満大国アメリカ</a:t>
            </a:r>
          </a:p>
          <a:p>
            <a:r>
              <a:rPr lang="ja-JP" altLang="en-US" dirty="0" smtClean="0"/>
              <a:t>労働組合のない</a:t>
            </a:r>
            <a:r>
              <a:rPr lang="ja-JP" altLang="en-US" dirty="0"/>
              <a:t>ところ</a:t>
            </a:r>
            <a:r>
              <a:rPr lang="ja-JP" altLang="en-US" dirty="0" smtClean="0"/>
              <a:t>の労働条件は</a:t>
            </a:r>
            <a:r>
              <a:rPr lang="ja-JP" altLang="en-US" dirty="0"/>
              <a:t>よい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日本の派遣</a:t>
            </a:r>
            <a:r>
              <a:rPr lang="ja-JP" altLang="en-US" dirty="0"/>
              <a:t>労働</a:t>
            </a:r>
            <a:r>
              <a:rPr lang="ja-JP" altLang="en-US" dirty="0" smtClean="0"/>
              <a:t>・バイト・ブラック企業</a:t>
            </a:r>
          </a:p>
          <a:p>
            <a:r>
              <a:rPr lang="ja-JP" altLang="en-US" dirty="0" smtClean="0"/>
              <a:t>利益を前提にしないサービスの存在は</a:t>
            </a:r>
            <a:r>
              <a:rPr lang="en-US" altLang="ja-JP" dirty="0" smtClean="0"/>
              <a:t>?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学校</a:t>
            </a:r>
          </a:p>
          <a:p>
            <a:r>
              <a:rPr lang="ja-JP" altLang="en-US" dirty="0"/>
              <a:t>アダム・</a:t>
            </a:r>
            <a:r>
              <a:rPr lang="ja-JP" altLang="en-US" dirty="0" smtClean="0"/>
              <a:t>スミスの理解は</a:t>
            </a:r>
            <a:r>
              <a:rPr lang="en-US" altLang="ja-JP" dirty="0" smtClean="0"/>
              <a:t>?</a:t>
            </a:r>
            <a:endParaRPr lang="ja-JP" altLang="en-US" dirty="0" smtClean="0"/>
          </a:p>
          <a:p>
            <a:pPr lvl="1"/>
            <a:r>
              <a:rPr lang="ja-JP" altLang="en-US" dirty="0"/>
              <a:t>アダム・</a:t>
            </a:r>
            <a:r>
              <a:rPr lang="ja-JP" altLang="en-US" dirty="0" smtClean="0"/>
              <a:t>スミスは人々</a:t>
            </a:r>
            <a:r>
              <a:rPr lang="ja-JP" altLang="en-US" dirty="0"/>
              <a:t>の</a:t>
            </a:r>
            <a:r>
              <a:rPr lang="ja-JP" altLang="en-US" dirty="0" smtClean="0"/>
              <a:t>「共感」「道徳心」を前提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435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日本における民営化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国鉄　→　ＪＲ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電電公社　→　ＮＴＴ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専売公社　→　日本たばこ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　現在の懸案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道路公団の民営化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郵政民営化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　新しい現象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刑務所</a:t>
            </a:r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水の民営化について考えてみよう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ja-JP" altLang="en-US" dirty="0" smtClean="0"/>
              <a:t>国家成立以来、水道事業は新自由主義時代の到来まで、例外なく公共事業だった</a:t>
            </a:r>
          </a:p>
          <a:p>
            <a:pPr lvl="1"/>
            <a:r>
              <a:rPr lang="ja-JP" altLang="en-US" dirty="0" smtClean="0"/>
              <a:t>ローマの水道・神田川</a:t>
            </a:r>
          </a:p>
          <a:p>
            <a:pPr lvl="1"/>
            <a:r>
              <a:rPr lang="ja-JP" altLang="en-US" dirty="0" smtClean="0"/>
              <a:t>水道がない場合</a:t>
            </a:r>
            <a:r>
              <a:rPr lang="ja-JP" altLang="en-US" dirty="0"/>
              <a:t>には</a:t>
            </a:r>
            <a:r>
              <a:rPr lang="ja-JP" altLang="en-US" dirty="0" smtClean="0"/>
              <a:t>、川や泉で私的に</a:t>
            </a:r>
            <a:r>
              <a:rPr lang="ja-JP" altLang="en-US" dirty="0"/>
              <a:t>獲得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水を得る為に　アフリカ</a:t>
            </a:r>
          </a:p>
          <a:p>
            <a:r>
              <a:rPr lang="ja-JP" altLang="en-US" dirty="0" smtClean="0"/>
              <a:t>新自由主義政策の下</a:t>
            </a:r>
            <a:r>
              <a:rPr lang="ja-JP" altLang="en-US" dirty="0"/>
              <a:t>に</a:t>
            </a:r>
            <a:r>
              <a:rPr lang="ja-JP" altLang="en-US" dirty="0" smtClean="0"/>
              <a:t>、水道事業を行う大企業が成長</a:t>
            </a:r>
          </a:p>
          <a:p>
            <a:pPr lvl="1"/>
            <a:r>
              <a:rPr lang="ja-JP" altLang="en-US" dirty="0" smtClean="0"/>
              <a:t>水道建設と維持</a:t>
            </a:r>
            <a:r>
              <a:rPr lang="en-US" altLang="ja-JP" dirty="0" smtClean="0"/>
              <a:t>(</a:t>
            </a:r>
            <a:r>
              <a:rPr lang="ja-JP" altLang="en-US" dirty="0" smtClean="0"/>
              <a:t>ビデオ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水を売る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460</Words>
  <Application>Microsoft Office PowerPoint</Application>
  <PresentationFormat>画面に合わせる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民営化とグローバリゼーション</vt:lpstr>
      <vt:lpstr>公営・民営</vt:lpstr>
      <vt:lpstr>フリードマンの議論１</vt:lpstr>
      <vt:lpstr>フリードマンの議論２</vt:lpstr>
      <vt:lpstr>フリードマンの議論３</vt:lpstr>
      <vt:lpstr>フリードマンへの疑問</vt:lpstr>
      <vt:lpstr>フリードマンへの疑問2</vt:lpstr>
      <vt:lpstr>日本における民営化</vt:lpstr>
      <vt:lpstr>水の民営化について考えてみよう</vt:lpstr>
      <vt:lpstr>失敗しやすい要因</vt:lpstr>
      <vt:lpstr>グローバリゼーションと平和</vt:lpstr>
      <vt:lpstr>経済格差は問題なのか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民営化とグローバリゼーション</dc:title>
  <dc:creator>wakei</dc:creator>
  <cp:lastModifiedBy>wakei</cp:lastModifiedBy>
  <cp:revision>16</cp:revision>
  <dcterms:created xsi:type="dcterms:W3CDTF">2014-05-30T03:05:15Z</dcterms:created>
  <dcterms:modified xsi:type="dcterms:W3CDTF">2015-05-28T23:39:28Z</dcterms:modified>
</cp:coreProperties>
</file>