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63" r:id="rId4"/>
    <p:sldId id="257" r:id="rId5"/>
    <p:sldId id="265" r:id="rId6"/>
    <p:sldId id="266" r:id="rId7"/>
    <p:sldId id="273" r:id="rId8"/>
    <p:sldId id="260" r:id="rId9"/>
    <p:sldId id="269" r:id="rId10"/>
    <p:sldId id="261" r:id="rId11"/>
    <p:sldId id="272" r:id="rId12"/>
    <p:sldId id="264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10EA-DE7B-498F-97F0-FF0798B01928}" type="datetimeFigureOut">
              <a:rPr kumimoji="1" lang="en-US" altLang="ja-JP"/>
              <a:pPr/>
              <a:t>4/10/2015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4F3C4-E183-4D07-8A1C-470B3A598583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1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30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20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99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46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243-BEB4-4872-BE21-9AB16BC3C627}" type="datetimeFigureOut">
              <a:rPr kumimoji="1" lang="ja-JP" altLang="en-US" smtClean="0"/>
              <a:pPr/>
              <a:t>2015/4/10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授業のやり方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成績のつけ方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通常のレポートではなく、「人間科学大事典」に</a:t>
            </a:r>
            <a:r>
              <a:rPr lang="ja-JP" altLang="en-US" dirty="0" smtClean="0"/>
              <a:t>４項目執筆</a:t>
            </a:r>
            <a:r>
              <a:rPr lang="ja-JP" altLang="en-US" dirty="0"/>
              <a:t>する</a:t>
            </a:r>
            <a:r>
              <a:rPr lang="ja-JP" altLang="en-US" dirty="0" smtClean="0"/>
              <a:t>。詳細は授業で少しずつ説明していく。（試験は行わない。）</a:t>
            </a:r>
          </a:p>
          <a:p>
            <a:r>
              <a:rPr kumimoji="1" lang="ja-JP" altLang="en-US" dirty="0" smtClean="0"/>
              <a:t>授業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発言</a:t>
            </a:r>
            <a:r>
              <a:rPr kumimoji="1" lang="ja-JP" altLang="en-US" dirty="0" smtClean="0"/>
              <a:t>。</a:t>
            </a:r>
          </a:p>
          <a:p>
            <a:r>
              <a:rPr lang="ja-JP" altLang="en-US" dirty="0" smtClean="0"/>
              <a:t>進行</a:t>
            </a:r>
            <a:r>
              <a:rPr lang="ja-JP" altLang="en-US" dirty="0"/>
              <a:t>によるが</a:t>
            </a:r>
            <a:r>
              <a:rPr lang="ja-JP" altLang="en-US" dirty="0" smtClean="0"/>
              <a:t>、最後にディベートを</a:t>
            </a:r>
            <a:r>
              <a:rPr lang="ja-JP" altLang="en-US" dirty="0"/>
              <a:t>行う</a:t>
            </a:r>
            <a:r>
              <a:rPr lang="ja-JP" altLang="en-US" dirty="0" smtClean="0"/>
              <a:t>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近年は受講生が多いので、やっていないが、可能ならやりたい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人間科学大事典の書き方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「辞典」は言葉の意味を説明するもの</a:t>
            </a:r>
          </a:p>
          <a:p>
            <a:r>
              <a:rPr lang="ja-JP" altLang="en-US" dirty="0" smtClean="0"/>
              <a:t>「事典」は事柄の詳細を説明するもの</a:t>
            </a:r>
          </a:p>
          <a:p>
            <a:r>
              <a:rPr kumimoji="1" lang="ja-JP" altLang="en-US" dirty="0" smtClean="0"/>
              <a:t>絶対にコピペは</a:t>
            </a:r>
            <a:r>
              <a:rPr kumimoji="1" lang="ja-JP" altLang="en-US" dirty="0"/>
              <a:t>やって</a:t>
            </a:r>
            <a:r>
              <a:rPr kumimoji="1" lang="ja-JP" altLang="en-US" dirty="0" smtClean="0"/>
              <a:t>は</a:t>
            </a:r>
            <a:r>
              <a:rPr kumimoji="1" lang="ja-JP" altLang="en-US" dirty="0"/>
              <a:t>いけない</a:t>
            </a:r>
            <a:r>
              <a:rPr kumimoji="1" lang="ja-JP" altLang="en-US" dirty="0" smtClean="0"/>
              <a:t>。自分を貶める行為</a:t>
            </a:r>
          </a:p>
          <a:p>
            <a:r>
              <a:rPr lang="ja-JP" altLang="en-US" dirty="0" smtClean="0"/>
              <a:t>昨年から書いたら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をまとめてメールで送付する。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学内で書く</a:t>
            </a:r>
            <a:r>
              <a:rPr lang="ja-JP" altLang="en-US" dirty="0"/>
              <a:t>と</a:t>
            </a:r>
            <a:r>
              <a:rPr lang="ja-JP" altLang="en-US" dirty="0" smtClean="0"/>
              <a:t>、</a:t>
            </a:r>
            <a:r>
              <a:rPr lang="en-US" altLang="ja-JP" dirty="0" smtClean="0"/>
              <a:t>URL</a:t>
            </a:r>
            <a:r>
              <a:rPr lang="ja-JP" altLang="en-US" dirty="0" smtClean="0"/>
              <a:t>執筆者のログイン情報が求められるので、学内からアクセスできる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にすること、そのことを確認して提出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628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大学の勉強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高校とは違うスタイルに慣れる（講義）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教師は話が中心（板書はほとんどせず）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板書の代わりにパワーポイントで提示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ノートのとり方　話の説明を書き取る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大学でも家庭学習がポイント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一単位とは４５時間の学習（講義は１５時間）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強制されない故に、差がつく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資料の使用に慣れる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講義で話された文献を最大限読む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書籍やインターネットでの情報収集（図書館利用）</a:t>
            </a:r>
          </a:p>
        </p:txBody>
      </p:sp>
    </p:spTree>
    <p:extLst>
      <p:ext uri="{BB962C8B-B14F-4D97-AF65-F5344CB8AC3E}">
        <p14:creationId xmlns:p14="http://schemas.microsoft.com/office/powerpoint/2010/main" val="175545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国際社会論は何を扱うか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戦争と平和　最も深刻な問題</a:t>
            </a:r>
          </a:p>
          <a:p>
            <a:r>
              <a:rPr lang="ja-JP" altLang="en-US" dirty="0" smtClean="0"/>
              <a:t>環境問題</a:t>
            </a:r>
          </a:p>
          <a:p>
            <a:r>
              <a:rPr kumimoji="1" lang="ja-JP" altLang="en-US" dirty="0" smtClean="0"/>
              <a:t>経済的関係と格差</a:t>
            </a:r>
          </a:p>
          <a:p>
            <a:r>
              <a:rPr lang="ja-JP" altLang="en-US" dirty="0" smtClean="0"/>
              <a:t>文化（言語と宗教）</a:t>
            </a:r>
          </a:p>
          <a:p>
            <a:r>
              <a:rPr kumimoji="1" lang="ja-JP" altLang="en-US" dirty="0" smtClean="0"/>
              <a:t>人の移動（労働と権利）</a:t>
            </a:r>
          </a:p>
          <a:p>
            <a:r>
              <a:rPr lang="ja-JP" altLang="en-US" dirty="0" smtClean="0"/>
              <a:t>情報の移動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国際</a:t>
            </a:r>
            <a:r>
              <a:rPr kumimoji="1" lang="ja-JP" altLang="en-US" smtClean="0">
                <a:latin typeface="ＭＳ Ｐゴシック"/>
                <a:ea typeface="ＭＳ Ｐゴシック"/>
              </a:rPr>
              <a:t>社会論の基礎概念</a:t>
            </a:r>
            <a:endParaRPr kumimoji="1" lang="ja-JP" altLang="en-US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社会（＝</a:t>
            </a:r>
            <a:r>
              <a:rPr kumimoji="1" lang="ja-JP" altLang="en-US" dirty="0">
                <a:latin typeface="ＭＳ Ｐゴシック"/>
                <a:ea typeface="ＭＳ Ｐゴシック"/>
              </a:rPr>
              <a:t>人間の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集団）の重層構造</a:t>
            </a:r>
            <a:endParaRPr kumimoji="1" lang="ja-JP" altLang="en-US" dirty="0">
              <a:latin typeface="ＭＳ Ｐゴシック"/>
              <a:ea typeface="ＭＳ Ｐゴシック"/>
            </a:endParaRP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家族－地域－国家－国際社会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ムラと村（自然な形成と人為的形成）　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国境を考えるとわかりやすい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　日本・ヨーロッパ・アフリカ</a:t>
            </a:r>
          </a:p>
          <a:p>
            <a:pPr lvl="1"/>
            <a:r>
              <a:rPr lang="ja-JP" altLang="en-US" dirty="0" smtClean="0">
                <a:latin typeface="ＭＳ Ｐゴシック"/>
                <a:ea typeface="ＭＳ Ｐゴシック"/>
              </a:rPr>
              <a:t>アフリカ「人為的」にトラブル要因を残された地域（他にも）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　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地域と国家（中央政府と地方政府の関係）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中央集権・地方分権・対立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国家・地域・企業・組織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国家を超えた企業や組織が存在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人種・民族・国家</a:t>
            </a:r>
          </a:p>
        </p:txBody>
      </p:sp>
    </p:spTree>
    <p:extLst>
      <p:ext uri="{BB962C8B-B14F-4D97-AF65-F5344CB8AC3E}">
        <p14:creationId xmlns:p14="http://schemas.microsoft.com/office/powerpoint/2010/main" val="149653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国際社会論をどう学ぶか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国際社会における論争的問題を、広く概観する。できるだけ多面的に考察する。</a:t>
            </a:r>
          </a:p>
          <a:p>
            <a:r>
              <a:rPr lang="ja-JP" altLang="en-US" dirty="0"/>
              <a:t>国際社会は、異質あるいは対立的な価値観がぶつかり合っている。情報はひとつの立場からなされているので、より多様な立場から見ることができる考察力を養う。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そのために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多様なソースから情報をえる。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多様な立場の本を読む。特に自分が納得できない立場の本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専門家のいうことを、鵜呑みにしない習慣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多面的に見る（１）</a:t>
            </a:r>
            <a:r>
              <a:rPr lang="ja-JP" altLang="en-US" dirty="0" smtClean="0"/>
              <a:t>ウクライナ情勢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以前からの放漫財政と政治⇨赤字</a:t>
            </a:r>
          </a:p>
          <a:p>
            <a:r>
              <a:rPr lang="ja-JP" altLang="en-US" dirty="0" smtClean="0"/>
              <a:t>ＥＵ寄りだったヤヌコビッチにＩＭＦ（厳しい財政再建の義務付け）</a:t>
            </a:r>
          </a:p>
          <a:p>
            <a:r>
              <a:rPr kumimoji="1" lang="ja-JP" altLang="en-US" dirty="0" smtClean="0"/>
              <a:t>ロシアが有利な融資⇨ヤヌコビッチの転換</a:t>
            </a:r>
          </a:p>
          <a:p>
            <a:r>
              <a:rPr lang="ja-JP" altLang="en-US" dirty="0" smtClean="0"/>
              <a:t>デモ・クーデタ？（極右・ＣＩＡ諸説）</a:t>
            </a:r>
          </a:p>
          <a:p>
            <a:r>
              <a:rPr kumimoji="1" lang="ja-JP" altLang="en-US" dirty="0" smtClean="0"/>
              <a:t>ヤヌコビッチの逃亡と暫定大統領</a:t>
            </a:r>
          </a:p>
          <a:p>
            <a:r>
              <a:rPr kumimoji="1" lang="ja-JP" altLang="en-US" dirty="0" smtClean="0"/>
              <a:t>クリミヤ自治区の住民投票（ロシア帰属支持）</a:t>
            </a:r>
          </a:p>
          <a:p>
            <a:r>
              <a:rPr kumimoji="1" lang="ja-JP" altLang="en-US" dirty="0" smtClean="0"/>
              <a:t>ロシアがクリミア編入決定⇨国際的非難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多面的に見る（２）ｓｔａｐ細胞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Ａ未熟な研究結果説←→Ｂ陰謀的捏造説（真実は？）</a:t>
            </a:r>
          </a:p>
          <a:p>
            <a:r>
              <a:rPr lang="ja-JP" altLang="en-US" dirty="0" smtClean="0"/>
              <a:t>Ａ　インターネットによる指摘からＤ論不正へ</a:t>
            </a:r>
          </a:p>
          <a:p>
            <a:r>
              <a:rPr kumimoji="1" lang="ja-JP" altLang="en-US" dirty="0" smtClean="0"/>
              <a:t>Ｂ　ある赤字企業がｓｔａｐ細胞発表後２５億の資金調達（研究</a:t>
            </a:r>
            <a:r>
              <a:rPr kumimoji="1" lang="ja-JP" altLang="en-US" smtClean="0"/>
              <a:t>に関わった人達が</a:t>
            </a:r>
            <a:r>
              <a:rPr kumimoji="1" lang="ja-JP" altLang="en-US" dirty="0" smtClean="0"/>
              <a:t>関与している企業）それに利用されたＯ氏</a:t>
            </a:r>
          </a:p>
          <a:p>
            <a:r>
              <a:rPr lang="ja-JP" altLang="en-US" dirty="0" smtClean="0"/>
              <a:t>中間的説　ｉＰＳ潰し・理研の特定研究施設指定・大学院教育の不備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イスラム国騒動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ほとんど真相がわからないが、事実上幕引き</a:t>
            </a:r>
          </a:p>
          <a:p>
            <a:r>
              <a:rPr lang="ja-JP" altLang="en-US" dirty="0" smtClean="0"/>
              <a:t>湯川氏拘束（８月）・後藤氏助けに？拘束（１０月）・妻に身代金要求（？月）・国に法外な身代金要求（１月）・湯川氏殺害・後藤氏殺害</a:t>
            </a:r>
          </a:p>
          <a:p>
            <a:r>
              <a:rPr lang="ja-JP" altLang="en-US" dirty="0" smtClean="0"/>
              <a:t>わからないこと</a:t>
            </a:r>
          </a:p>
          <a:p>
            <a:pPr lvl="1"/>
            <a:r>
              <a:rPr kumimoji="1" lang="ja-JP" altLang="en-US" dirty="0"/>
              <a:t>湯川</a:t>
            </a:r>
            <a:r>
              <a:rPr kumimoji="1" lang="ja-JP" altLang="en-US" dirty="0" smtClean="0"/>
              <a:t>氏は何故シリアに</a:t>
            </a:r>
          </a:p>
          <a:p>
            <a:pPr lvl="1"/>
            <a:r>
              <a:rPr lang="ja-JP" altLang="en-US" dirty="0" smtClean="0"/>
              <a:t>安全重視の</a:t>
            </a:r>
            <a:r>
              <a:rPr lang="ja-JP" altLang="en-US" dirty="0"/>
              <a:t>後藤</a:t>
            </a:r>
            <a:r>
              <a:rPr lang="ja-JP" altLang="en-US" dirty="0" smtClean="0"/>
              <a:t>氏が何故</a:t>
            </a:r>
            <a:r>
              <a:rPr lang="ja-JP" altLang="en-US" dirty="0"/>
              <a:t>イスラム</a:t>
            </a:r>
            <a:r>
              <a:rPr lang="ja-JP" altLang="en-US" dirty="0" smtClean="0"/>
              <a:t>国に</a:t>
            </a:r>
          </a:p>
          <a:p>
            <a:pPr lvl="1"/>
            <a:r>
              <a:rPr kumimoji="1" lang="ja-JP" altLang="en-US" dirty="0" smtClean="0"/>
              <a:t>妻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の身代金はいつ</a:t>
            </a:r>
          </a:p>
          <a:p>
            <a:pPr lvl="1"/>
            <a:r>
              <a:rPr kumimoji="1" lang="ja-JP" altLang="en-US" dirty="0" smtClean="0"/>
              <a:t>安倍首相は状況を把握して、援助をいったのか</a:t>
            </a:r>
          </a:p>
          <a:p>
            <a:pPr lvl="1"/>
            <a:r>
              <a:rPr lang="ja-JP" altLang="en-US" dirty="0" smtClean="0"/>
              <a:t>何故トルコでなくヨルダンに</a:t>
            </a:r>
            <a:r>
              <a:rPr lang="ja-JP" altLang="en-US" dirty="0"/>
              <a:t>対策</a:t>
            </a:r>
            <a:r>
              <a:rPr lang="ja-JP" altLang="en-US" dirty="0" smtClean="0"/>
              <a:t>本部を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38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>
                <a:hlinkClick r:id="rId3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コンピューターやスマートフォン・</a:t>
            </a:r>
            <a:r>
              <a:rPr lang="en-US" altLang="ja-JP" dirty="0" err="1" smtClean="0"/>
              <a:t>iPad</a:t>
            </a:r>
            <a:r>
              <a:rPr lang="ja-JP" altLang="en-US" dirty="0" smtClean="0"/>
              <a:t> で</a:t>
            </a:r>
            <a:r>
              <a:rPr lang="ja-JP" altLang="en-US" dirty="0" smtClean="0"/>
              <a:t>の利用も</a:t>
            </a:r>
            <a:r>
              <a:rPr lang="ja-JP" altLang="en-US" dirty="0" smtClean="0"/>
              <a:t>可。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そのため二種のファイルで作成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自己紹介と科目の由来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名前　太田　和敬　</a:t>
            </a:r>
          </a:p>
          <a:p>
            <a:r>
              <a:rPr kumimoji="1" lang="ja-JP" altLang="en-US" dirty="0" smtClean="0"/>
              <a:t>専門　教育学　特に欧米の教育制度論</a:t>
            </a:r>
          </a:p>
          <a:p>
            <a:r>
              <a:rPr lang="ja-JP" altLang="en-US" dirty="0" smtClean="0"/>
              <a:t>社会科学的な教育学研究故、社会と教育の関係が中心のテーマ</a:t>
            </a:r>
          </a:p>
          <a:p>
            <a:r>
              <a:rPr kumimoji="1" lang="ja-JP" altLang="en-US" dirty="0" smtClean="0"/>
              <a:t>文教大学には国際的領域を学ぶ授業が少なかったので、学部教育科目として提案（２年ほど国際学部に依頼して講義→大変なので断られ、自ら担当）</a:t>
            </a:r>
          </a:p>
          <a:p>
            <a:r>
              <a:rPr lang="ja-JP" altLang="en-US" dirty="0" smtClean="0"/>
              <a:t>国際社会学講座はごく少数の大学で、実際には細かい専門をもつ。この授業では、幅広く、問題論的に扱う。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546</Words>
  <Application>Microsoft Office PowerPoint</Application>
  <PresentationFormat>画面に合わせる (4:3)</PresentationFormat>
  <Paragraphs>89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国際社会論</vt:lpstr>
      <vt:lpstr>国際社会論は何を扱うか</vt:lpstr>
      <vt:lpstr>国際社会論の基礎概念</vt:lpstr>
      <vt:lpstr>国際社会論をどう学ぶか</vt:lpstr>
      <vt:lpstr>多面的に見る（１）ウクライナ情勢</vt:lpstr>
      <vt:lpstr>多面的に見る（２）ｓｔａｐ細胞</vt:lpstr>
      <vt:lpstr>イスラム国騒動</vt:lpstr>
      <vt:lpstr>教科書</vt:lpstr>
      <vt:lpstr>自己紹介と科目の由来</vt:lpstr>
      <vt:lpstr>成績のつけ方</vt:lpstr>
      <vt:lpstr>人間科学大事典の書き方</vt:lpstr>
      <vt:lpstr>大学の勉強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国際社会論</dc:title>
  <dc:creator>wakei</dc:creator>
  <cp:lastModifiedBy>wakei</cp:lastModifiedBy>
  <cp:revision>27</cp:revision>
  <dcterms:created xsi:type="dcterms:W3CDTF">2012-04-06T12:13:39Z</dcterms:created>
  <dcterms:modified xsi:type="dcterms:W3CDTF">2015-04-10T08:37:12Z</dcterms:modified>
</cp:coreProperties>
</file>