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0" r:id="rId4"/>
    <p:sldId id="271" r:id="rId5"/>
    <p:sldId id="268" r:id="rId6"/>
    <p:sldId id="269" r:id="rId7"/>
    <p:sldId id="270" r:id="rId8"/>
    <p:sldId id="261" r:id="rId9"/>
    <p:sldId id="262" r:id="rId10"/>
    <p:sldId id="258" r:id="rId11"/>
    <p:sldId id="259" r:id="rId12"/>
    <p:sldId id="260" r:id="rId13"/>
    <p:sldId id="281" r:id="rId14"/>
    <p:sldId id="272" r:id="rId15"/>
    <p:sldId id="273" r:id="rId16"/>
    <p:sldId id="274" r:id="rId17"/>
    <p:sldId id="264" r:id="rId18"/>
    <p:sldId id="265" r:id="rId19"/>
    <p:sldId id="257" r:id="rId20"/>
    <p:sldId id="263" r:id="rId21"/>
    <p:sldId id="267" r:id="rId22"/>
    <p:sldId id="275" r:id="rId23"/>
    <p:sldId id="266" r:id="rId24"/>
    <p:sldId id="277" r:id="rId2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068C-77C1-4EF7-A4FD-030E78BC95D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9CD9-40C2-4A42-B87A-861D6E55E5A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5445-C8CD-4FC7-9736-32502A52D0A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8ED6-3E2F-47E8-96A4-71E8259ABDE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A983-CF54-4D5D-9678-6EA0D22935A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5F3B-EC06-4A98-8820-13B2CD1C53F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ACCB-9A1D-4206-8ADB-C0E942F1EBE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CB15-CC47-4399-B28B-9D92C41BDCA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CFC5-A3BA-4511-8CEB-343323273EF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4A23-D566-46E1-B20E-7B5911B79C8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C8F3-0083-4EB6-A894-691255075DA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1F45-2CEF-4616-AACE-7731F6E60EE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863D6-1210-4C03-A305-6C17B3D44CA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4E10-0F75-4575-BACB-4198950B31C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08293EE2-394B-4145-B4FB-CCC908A25AC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%E9%81%93%E6%95%99" TargetMode="External"/><Relationship Id="rId3" Type="http://schemas.openxmlformats.org/officeDocument/2006/relationships/hyperlink" Target="http://ja.wikipedia.org/wiki/%E3%82%A4%E3%82%B9%E3%83%A9%E3%83%A0%E6%95%99" TargetMode="External"/><Relationship Id="rId7" Type="http://schemas.openxmlformats.org/officeDocument/2006/relationships/hyperlink" Target="http://ja.wikipedia.org/wiki/%E5%84%92%E6%95%99" TargetMode="External"/><Relationship Id="rId2" Type="http://schemas.openxmlformats.org/officeDocument/2006/relationships/hyperlink" Target="http://ja.wikipedia.org/wiki/%E3%82%AD%E3%83%AA%E3%82%B9%E3%83%88%E6%95%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.wikipedia.org/wiki/%E4%BB%8F%E6%95%99" TargetMode="External"/><Relationship Id="rId5" Type="http://schemas.openxmlformats.org/officeDocument/2006/relationships/hyperlink" Target="http://ja.wikipedia.org/wiki/%E3%83%92%E3%83%B3%E3%83%89%E3%82%A5%E3%83%BC%E6%95%99" TargetMode="External"/><Relationship Id="rId4" Type="http://schemas.openxmlformats.org/officeDocument/2006/relationships/hyperlink" Target="http://ja.wikipedia.org/wiki/%E3%82%A4%E3%82%B9%E3%83%A9%E3%83%BC%E3%83%A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宗教の問題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宗教的対立をどう克服するか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イスラム文化（１）</a:t>
            </a:r>
            <a:r>
              <a:rPr lang="ja-JP" altLang="en-US" sz="3200" smtClean="0"/>
              <a:t>井筒俊彦（岩波）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イスラムは砂漠の遊牧民の宗教ではなく、商人の宗教だった。</a:t>
            </a:r>
          </a:p>
          <a:p>
            <a:pPr eaLnBrk="1" hangingPunct="1"/>
            <a:r>
              <a:rPr lang="ja-JP" altLang="en-US" smtClean="0"/>
              <a:t>契約の重要性、相互の信義、約束の履行</a:t>
            </a:r>
          </a:p>
          <a:p>
            <a:pPr eaLnBrk="1" hangingPunct="1"/>
            <a:r>
              <a:rPr lang="ja-JP" altLang="en-US" smtClean="0"/>
              <a:t>形成後、グノーシス主義、ヘルメス主義、新プラトン主義などが流入し、地中海的性格に。</a:t>
            </a:r>
          </a:p>
          <a:p>
            <a:pPr eaLnBrk="1" hangingPunct="1"/>
            <a:r>
              <a:rPr lang="ja-JP" altLang="en-US" smtClean="0"/>
              <a:t>コーランが唯一の統一的な聖典（単一構成）</a:t>
            </a:r>
          </a:p>
          <a:p>
            <a:pPr eaLnBrk="1" hangingPunct="1"/>
            <a:r>
              <a:rPr lang="ja-JP" altLang="en-US" smtClean="0"/>
              <a:t>聖俗の区別なし。（ｃｆ　「カエサルのものはカエサルに、神のものは神に）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イスラム文化（２）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神と人は上下の遠い関係であり、神は予言者を通して、人に直接語りかける。</a:t>
            </a:r>
          </a:p>
          <a:p>
            <a:pPr eaLnBrk="1" hangingPunct="1"/>
            <a:r>
              <a:rPr lang="ja-JP" altLang="en-US" smtClean="0"/>
              <a:t>ムハンマドはモーゼ・イエスと並ぶ、そして最大最後の予言者</a:t>
            </a:r>
          </a:p>
          <a:p>
            <a:pPr eaLnBrk="1" hangingPunct="1"/>
            <a:r>
              <a:rPr lang="ja-JP" altLang="en-US" smtClean="0"/>
              <a:t>コーランは神の言葉そのもの</a:t>
            </a:r>
          </a:p>
          <a:p>
            <a:pPr eaLnBrk="1" hangingPunct="1"/>
            <a:r>
              <a:rPr lang="ja-JP" altLang="en-US" smtClean="0"/>
              <a:t>偶像崇拝の禁止・三位一体の否定</a:t>
            </a:r>
          </a:p>
          <a:p>
            <a:pPr eaLnBrk="1" hangingPunct="1"/>
            <a:r>
              <a:rPr lang="ja-JP" altLang="en-US" smtClean="0"/>
              <a:t>血縁共同体の否定　→　信仰による共同体</a:t>
            </a:r>
          </a:p>
          <a:p>
            <a:pPr eaLnBrk="1" hangingPunct="1"/>
            <a:r>
              <a:rPr lang="ja-JP" altLang="en-US" smtClean="0"/>
              <a:t>メッカ期とメディナ期に相違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イスラム文化（３）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メッカ期は来世重視・メディナ期は現世重視</a:t>
            </a:r>
          </a:p>
          <a:p>
            <a:pPr eaLnBrk="1" hangingPunct="1"/>
            <a:r>
              <a:rPr lang="ja-JP" altLang="en-US" smtClean="0"/>
              <a:t>怒りの神　→　慈悲的な神</a:t>
            </a:r>
          </a:p>
          <a:p>
            <a:pPr eaLnBrk="1" hangingPunct="1"/>
            <a:r>
              <a:rPr lang="ja-JP" altLang="en-US" smtClean="0"/>
              <a:t>恐れ　→　感謝</a:t>
            </a:r>
          </a:p>
          <a:p>
            <a:pPr eaLnBrk="1" hangingPunct="1"/>
            <a:r>
              <a:rPr lang="ja-JP" altLang="en-US" smtClean="0"/>
              <a:t>神に対する倫理学　→　神と契約を結んだ者の間の倫理学</a:t>
            </a:r>
          </a:p>
          <a:p>
            <a:pPr eaLnBrk="1" hangingPunct="1"/>
            <a:r>
              <a:rPr lang="ja-JP" altLang="en-US" smtClean="0"/>
              <a:t>原罪の観念はない。輪廻転生もなし。（性善説的）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風刺画事件</a:t>
            </a:r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事実関係（テキスト）</a:t>
            </a:r>
          </a:p>
          <a:p>
            <a:pPr eaLnBrk="1" hangingPunct="1"/>
            <a:r>
              <a:rPr lang="ja-JP" altLang="en-US" smtClean="0"/>
              <a:t>対立点は</a:t>
            </a:r>
          </a:p>
          <a:p>
            <a:pPr lvl="1" eaLnBrk="1" hangingPunct="1"/>
            <a:r>
              <a:rPr lang="ja-JP" altLang="en-US" smtClean="0"/>
              <a:t>政治と宗教的価値観の関係（統合・分離）</a:t>
            </a:r>
          </a:p>
          <a:p>
            <a:pPr lvl="1" eaLnBrk="1" hangingPunct="1"/>
            <a:r>
              <a:rPr lang="ja-JP" altLang="en-US" smtClean="0"/>
              <a:t>基本的人権の考え方（制限の程度）</a:t>
            </a:r>
          </a:p>
          <a:p>
            <a:pPr lvl="1" eaLnBrk="1" hangingPunct="1"/>
            <a:r>
              <a:rPr lang="ja-JP" altLang="en-US" smtClean="0"/>
              <a:t>表現の自由（何で制限されるか　神・名誉）</a:t>
            </a:r>
          </a:p>
          <a:p>
            <a:pPr lvl="1" eaLnBrk="1" hangingPunct="1"/>
            <a:r>
              <a:rPr lang="ja-JP" altLang="en-US" smtClean="0"/>
              <a:t>価値が侵されたときの対応（言論・力）</a:t>
            </a:r>
          </a:p>
          <a:p>
            <a:pPr eaLnBrk="1" hangingPunct="1"/>
            <a:r>
              <a:rPr lang="ja-JP" altLang="en-US" smtClean="0"/>
              <a:t>対立の背景にあるもの（歴史）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オランダにおける宗教対立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オランダは宗教的寛容で知られている。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（アンネの日記）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宗教対立に起因する事件　→　ヨーロッパの現状のひとつの象徴（移民と宗教問題）</a:t>
            </a:r>
          </a:p>
          <a:p>
            <a:pPr eaLnBrk="1" hangingPunct="1"/>
            <a:r>
              <a:rPr lang="ja-JP" altLang="en-US" smtClean="0"/>
              <a:t>コソボ紛争からフォルタイン暗殺へ</a:t>
            </a:r>
          </a:p>
          <a:p>
            <a:pPr eaLnBrk="1" hangingPunct="1"/>
            <a:r>
              <a:rPr lang="ja-JP" altLang="en-US" smtClean="0"/>
              <a:t>９１１以後のイスラム批判</a:t>
            </a:r>
          </a:p>
          <a:p>
            <a:pPr eaLnBrk="1" hangingPunct="1"/>
            <a:r>
              <a:rPr lang="ja-JP" altLang="en-US" smtClean="0"/>
              <a:t>ゴッホの暗殺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フォルタインの暗殺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フェンロー事件</a:t>
            </a:r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12875"/>
            <a:ext cx="7416800" cy="49228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暗殺されたゴッホ</a:t>
            </a:r>
          </a:p>
        </p:txBody>
      </p:sp>
      <p:pic>
        <p:nvPicPr>
          <p:cNvPr id="17411" name="Picture 9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5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1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3" descr="emp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5" descr="theo-l,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446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ゴッホ暗殺現場</a:t>
            </a:r>
          </a:p>
        </p:txBody>
      </p:sp>
      <p:pic>
        <p:nvPicPr>
          <p:cNvPr id="18435" name="Picture 5" descr="theo,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6408738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政府の民族政策への批判デモ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6092825"/>
            <a:ext cx="8229600" cy="2187575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２００４．１１．１１　ｐｌａｎｅｔ．Ｎｌ　の記事</a:t>
            </a:r>
          </a:p>
        </p:txBody>
      </p:sp>
      <p:pic>
        <p:nvPicPr>
          <p:cNvPr id="19460" name="Picture 7" descr="Verdonk: hard optreden tegen aanslagen op mosli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66246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今イラクで</a:t>
            </a:r>
            <a:r>
              <a:rPr lang="ja-JP" altLang="en-US" dirty="0" smtClean="0"/>
              <a:t>起きて</a:t>
            </a:r>
            <a:r>
              <a:rPr lang="ja-JP" altLang="en-US" dirty="0" smtClean="0"/>
              <a:t>いる</a:t>
            </a:r>
            <a:r>
              <a:rPr lang="ja-JP" altLang="en-US" dirty="0" smtClean="0"/>
              <a:t>こと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クルド自治区はほぼ独立国家と同じ</a:t>
            </a:r>
          </a:p>
          <a:p>
            <a:r>
              <a:rPr lang="ja-JP" altLang="en-US" dirty="0" smtClean="0"/>
              <a:t>北部のイラスムスンニ派</a:t>
            </a:r>
            <a:r>
              <a:rPr lang="en-US" altLang="ja-JP" dirty="0" smtClean="0"/>
              <a:t>(</a:t>
            </a:r>
            <a:r>
              <a:rPr lang="ja-JP" altLang="en-US" dirty="0" smtClean="0"/>
              <a:t>多数派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がアルカイダと結びついて政府に反乱→内戦状態</a:t>
            </a:r>
          </a:p>
          <a:p>
            <a:r>
              <a:rPr kumimoji="1" lang="ja-JP" altLang="en-US" dirty="0" smtClean="0"/>
              <a:t>とイラクはスンニ派、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フセイン政治は世俗的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アメリカによるイラク戦争でフセイン政権崩壊で、シーア派中心の政府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マリク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となた。</a:t>
            </a:r>
          </a:p>
          <a:p>
            <a:r>
              <a:rPr lang="ja-JP" altLang="en-US" dirty="0" smtClean="0"/>
              <a:t>シーア派のイランはマリク政権を援助</a:t>
            </a:r>
          </a:p>
          <a:p>
            <a:r>
              <a:rPr kumimoji="1" lang="ja-JP" altLang="en-US" dirty="0" smtClean="0"/>
              <a:t>アメリカ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イラン関係、オバマのマリク批判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放火されたイスラム学校</a:t>
            </a:r>
          </a:p>
        </p:txBody>
      </p:sp>
      <p:pic>
        <p:nvPicPr>
          <p:cNvPr id="20483" name="Picture 7" descr="brand_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6192837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Ajaan Hirsi Ali</a:t>
            </a:r>
          </a:p>
        </p:txBody>
      </p:sp>
      <p:pic>
        <p:nvPicPr>
          <p:cNvPr id="21507" name="Picture 7" descr="Foto Drs. A. Hirsi 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00213"/>
            <a:ext cx="3746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フランスのスカーフ事件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国家と宗教の関係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ヨーロッパ　国家と宗教の分離（世俗国家）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フランスが最も徹底した体制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　　　学校は知育・教会が徳育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イスラム　国家と宗教は不可分（宗教国家）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ヒジャーブ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イスラム教とキリスト教の共存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困難性はどこにあるか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国家と宗教の関係　宗教国家と世俗国家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近代的人権概念　離婚・中絶・同性愛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結婚と宗教　法律婚と宗教婚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宗教とは何か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人間や自然の力を超えた超越的存在を前提とする考え。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教義（それを記した聖典）、信者の組織（教団）、戒律などがある。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価値観、世界観、生命の誕生終焉等についての解釈をもつ。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>
                <a:hlinkClick r:id="rId2" tooltip="キリスト教"/>
              </a:rPr>
              <a:t>キリスト教</a:t>
            </a:r>
            <a:r>
              <a:rPr lang="ja-JP" altLang="en-US" sz="2800" smtClean="0"/>
              <a:t>の</a:t>
            </a:r>
            <a:r>
              <a:rPr lang="en-US" altLang="ja-JP" sz="2800" smtClean="0"/>
              <a:t>20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(33%)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3" tooltip="イスラム教"/>
              </a:rPr>
              <a:t>イスラム教</a:t>
            </a:r>
            <a:r>
              <a:rPr lang="ja-JP" altLang="en-US" sz="2800" smtClean="0"/>
              <a:t>（</a:t>
            </a:r>
            <a:r>
              <a:rPr lang="ja-JP" altLang="en-US" sz="2800" smtClean="0">
                <a:hlinkClick r:id="rId4" tooltip="イスラーム"/>
              </a:rPr>
              <a:t>イスラーム</a:t>
            </a:r>
            <a:r>
              <a:rPr lang="ja-JP" altLang="en-US" sz="2800" smtClean="0"/>
              <a:t>）</a:t>
            </a:r>
            <a:r>
              <a:rPr lang="en-US" altLang="ja-JP" sz="2800" smtClean="0"/>
              <a:t>13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(22%)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5" tooltip="ヒンドゥー教"/>
              </a:rPr>
              <a:t>ヒンドゥー教</a:t>
            </a:r>
            <a:r>
              <a:rPr lang="en-US" altLang="ja-JP" sz="2800" smtClean="0"/>
              <a:t>9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(15%)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6" tooltip="仏教"/>
              </a:rPr>
              <a:t>仏教</a:t>
            </a:r>
            <a:r>
              <a:rPr lang="en-US" altLang="ja-JP" sz="2800" smtClean="0"/>
              <a:t>3</a:t>
            </a:r>
            <a:r>
              <a:rPr lang="ja-JP" altLang="en-US" sz="2800" smtClean="0"/>
              <a:t>億</a:t>
            </a:r>
            <a:r>
              <a:rPr lang="en-US" altLang="ja-JP" sz="2800" smtClean="0"/>
              <a:t>6000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(6%)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7" tooltip="儒教"/>
              </a:rPr>
              <a:t>儒教</a:t>
            </a:r>
            <a:r>
              <a:rPr lang="ja-JP" altLang="en-US" sz="2800" smtClean="0"/>
              <a:t>・</a:t>
            </a:r>
            <a:r>
              <a:rPr lang="ja-JP" altLang="en-US" sz="2800" smtClean="0">
                <a:hlinkClick r:id="rId8" tooltip="道教"/>
              </a:rPr>
              <a:t>道教</a:t>
            </a:r>
            <a:r>
              <a:rPr lang="en-US" altLang="ja-JP" sz="2800" smtClean="0"/>
              <a:t>2</a:t>
            </a:r>
            <a:r>
              <a:rPr lang="ja-JP" altLang="en-US" sz="2800" smtClean="0"/>
              <a:t>億</a:t>
            </a:r>
            <a:r>
              <a:rPr lang="en-US" altLang="ja-JP" sz="2800" smtClean="0"/>
              <a:t>3000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(4%) </a:t>
            </a:r>
            <a:r>
              <a:rPr lang="ja-JP" altLang="en-US" sz="2800" smtClean="0"/>
              <a:t>、無宗教</a:t>
            </a:r>
            <a:r>
              <a:rPr lang="en-US" altLang="ja-JP" sz="2800" smtClean="0"/>
              <a:t>8</a:t>
            </a:r>
            <a:r>
              <a:rPr lang="ja-JP" altLang="en-US" sz="2800" smtClean="0"/>
              <a:t>億</a:t>
            </a:r>
            <a:r>
              <a:rPr lang="en-US" altLang="ja-JP" sz="2800" smtClean="0"/>
              <a:t>5000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(14%)</a:t>
            </a:r>
            <a:r>
              <a:rPr lang="ja-JP" altLang="en-US" sz="2800" smtClean="0"/>
              <a:t>、その他（</a:t>
            </a:r>
            <a:r>
              <a:rPr lang="en-US" altLang="ja-JP" sz="2800" smtClean="0"/>
              <a:t>6%</a:t>
            </a:r>
            <a:r>
              <a:rPr lang="ja-JP" altLang="en-US" sz="2800" smtClean="0"/>
              <a:t>程度） 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世界の宗教紛争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宗教は異なる宗教の間だけではなく、同じ宗教の間でも多くの争いを引き起こしてきた。</a:t>
            </a:r>
          </a:p>
          <a:p>
            <a:pPr eaLnBrk="1" hangingPunct="1"/>
            <a:r>
              <a:rPr lang="ja-JP" altLang="en-US" dirty="0" smtClean="0"/>
              <a:t>歴史的概観と現代の紛争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学研</a:t>
            </a:r>
            <a:r>
              <a:rPr lang="en-US" altLang="ja-JP" dirty="0" smtClean="0"/>
              <a:t>『</a:t>
            </a:r>
            <a:r>
              <a:rPr lang="ja-JP" altLang="en-US" dirty="0" smtClean="0"/>
              <a:t>世界の宗教紛争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エソテリカ別冊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　　　　ｐ９６－１０１　より（以下３枚</a:t>
            </a:r>
            <a:r>
              <a:rPr lang="ja-JP" altLang="en-US" dirty="0" smtClean="0"/>
              <a:t>）</a:t>
            </a:r>
          </a:p>
          <a:p>
            <a:pPr eaLnBrk="1" hangingPunct="1">
              <a:buFontTx/>
              <a:buNone/>
            </a:pPr>
            <a:r>
              <a:rPr lang="en-US" altLang="ja-JP" dirty="0" err="1" smtClean="0"/>
              <a:t>Cf</a:t>
            </a:r>
            <a:r>
              <a:rPr lang="ja-JP" altLang="en-US" smtClean="0"/>
              <a:t> 宗教戦争は本当に宗教的教義の争いなのか、生活圏の利害による争いなのか。</a:t>
            </a:r>
            <a:endParaRPr lang="ja-JP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74638"/>
            <a:ext cx="9036050" cy="65071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2075"/>
            <a:ext cx="9144000" cy="6642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642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ハッチンス「文明の衝突」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ソ連崩壊後様々な議論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フクヤマ「歴史の終焉」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ハッチンス「文明の衝突」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　ハッチンスは、イデオロギーの対立は終焉し、今後の世界の対立は文明、特に宗教的な対立が軸となると予言した。（この議論自体は大きな問題がある。）</a:t>
            </a:r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ソ連崩壊後の紛争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東西対立が消滅して、小さな、しかし多数の紛争が生じている。</a:t>
            </a:r>
          </a:p>
          <a:p>
            <a:pPr eaLnBrk="1" hangingPunct="1"/>
            <a:r>
              <a:rPr lang="ja-JP" altLang="en-US" smtClean="0"/>
              <a:t>民族紛争として現象し、多くは宗教対立を含んでいる。</a:t>
            </a:r>
          </a:p>
          <a:p>
            <a:pPr eaLnBrk="1" hangingPunct="1"/>
            <a:r>
              <a:rPr lang="ja-JP" altLang="en-US" smtClean="0"/>
              <a:t>各宗教の原理主義の台頭が顕著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（特にアメリカのキリスト教原理主義と中東のイスラム原理主義）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549</Words>
  <Application>Microsoft Office PowerPoint</Application>
  <PresentationFormat>画面に合わせる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Arial</vt:lpstr>
      <vt:lpstr>ＭＳ Ｐゴシック</vt:lpstr>
      <vt:lpstr>Calibri</vt:lpstr>
      <vt:lpstr>標準デザイン</vt:lpstr>
      <vt:lpstr>宗教の問題</vt:lpstr>
      <vt:lpstr>今イラクで起きていること</vt:lpstr>
      <vt:lpstr>宗教とは何か</vt:lpstr>
      <vt:lpstr>世界の宗教紛争</vt:lpstr>
      <vt:lpstr>スライド 5</vt:lpstr>
      <vt:lpstr>スライド 6</vt:lpstr>
      <vt:lpstr>スライド 7</vt:lpstr>
      <vt:lpstr>ハッチンス「文明の衝突」</vt:lpstr>
      <vt:lpstr>ソ連崩壊後の紛争</vt:lpstr>
      <vt:lpstr>イスラム文化（１）井筒俊彦（岩波）</vt:lpstr>
      <vt:lpstr>イスラム文化（２）</vt:lpstr>
      <vt:lpstr>イスラム文化（３）</vt:lpstr>
      <vt:lpstr>風刺画事件</vt:lpstr>
      <vt:lpstr>オランダにおける宗教対立</vt:lpstr>
      <vt:lpstr>フォルタインの暗殺</vt:lpstr>
      <vt:lpstr>フェンロー事件</vt:lpstr>
      <vt:lpstr>暗殺されたゴッホ</vt:lpstr>
      <vt:lpstr>ゴッホ暗殺現場</vt:lpstr>
      <vt:lpstr>政府の民族政策への批判デモ</vt:lpstr>
      <vt:lpstr>放火されたイスラム学校</vt:lpstr>
      <vt:lpstr>Ajaan Hirsi Ali</vt:lpstr>
      <vt:lpstr>フランスのスカーフ事件</vt:lpstr>
      <vt:lpstr>ヒジャーブ</vt:lpstr>
      <vt:lpstr>イスラム教とキリスト教の共存</vt:lpstr>
    </vt:vector>
  </TitlesOfParts>
  <Company>bunkyo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宗教の問題</dc:title>
  <dc:creator>wakei</dc:creator>
  <cp:lastModifiedBy>wakei</cp:lastModifiedBy>
  <cp:revision>32</cp:revision>
  <dcterms:created xsi:type="dcterms:W3CDTF">2004-11-12T01:01:22Z</dcterms:created>
  <dcterms:modified xsi:type="dcterms:W3CDTF">2014-06-20T01:44:20Z</dcterms:modified>
</cp:coreProperties>
</file>