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6" r:id="rId4"/>
    <p:sldId id="291" r:id="rId5"/>
    <p:sldId id="290" r:id="rId6"/>
    <p:sldId id="295" r:id="rId7"/>
    <p:sldId id="294" r:id="rId8"/>
    <p:sldId id="265" r:id="rId9"/>
    <p:sldId id="267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9F12E-AC77-4FA6-AF3A-D9CB0F94416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2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3977B-3BC7-496F-8C85-1932A2A761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9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781C-48A1-4808-ADC7-96B078CE201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47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B2F4-571D-474E-A6AE-654CF76665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1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39FC6-EE64-44FF-AB60-CAD94257C0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0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5DC6-2F92-44F0-A95F-EE1AE47CD2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38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8B19-3198-49FC-970F-F3A8F433710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70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113D-0550-4D2B-B3D1-D9BDB84F0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2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4AF2-209B-4C02-8DE3-EA9B81C70AF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01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174A-B386-4E2F-89CA-9AD9B44AEA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52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E41A-5F97-434C-BF23-02BA5D07442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3415-E67A-474A-9605-54990A28481F}" type="datetimeFigureOut">
              <a:rPr kumimoji="1" lang="ja-JP" altLang="en-US" smtClean="0"/>
              <a:pPr/>
              <a:t>2017/4/28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E440C0-F623-4A0E-A974-B1B05D06136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1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a.wikipedia.org/wiki/%E3%83%95%E3%82%A1%E3%82%A4%E3%83%AB:Rosaparks.jpg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ja.wikipedia.org/wiki/%E3%83%95%E3%82%A1%E3%82%A4%E3%83%AB:101st_Airborne_at_Little_Rock_Central_High.jpg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ja.wikipedia.org/wiki/%E3%83%95%E3%82%A1%E3%82%A4%E3%83%AB:Little_Rock_Nine_protest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ja.wikipedia.org/wiki/%E3%83%95%E3%82%A1%E3%82%A4%E3%83%AB:Little_Rock_integration_protest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差別をめぐる教育問題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黒人</a:t>
            </a:r>
            <a:r>
              <a:rPr lang="ja-JP" altLang="en-US" dirty="0"/>
              <a:t>問題</a:t>
            </a:r>
            <a:r>
              <a:rPr kumimoji="1" lang="ja-JP" altLang="en-US" dirty="0" smtClean="0"/>
              <a:t>の歴史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1619</a:t>
            </a:r>
            <a:r>
              <a:rPr kumimoji="1" lang="ja-JP" altLang="en-US" dirty="0" smtClean="0"/>
              <a:t>年、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人の黒人がジェームズタウンに</a:t>
            </a:r>
          </a:p>
          <a:p>
            <a:r>
              <a:rPr lang="en-US" altLang="ja-JP" dirty="0" smtClean="0"/>
              <a:t>1641</a:t>
            </a:r>
            <a:r>
              <a:rPr lang="ja-JP" altLang="en-US" dirty="0" smtClean="0"/>
              <a:t>年、マサチューセッツ州で奴隷制度</a:t>
            </a:r>
          </a:p>
          <a:p>
            <a:pPr lvl="1"/>
            <a:r>
              <a:rPr kumimoji="1" lang="ja-JP" altLang="en-US" dirty="0" smtClean="0"/>
              <a:t>北部は家政婦や労働者が多かった</a:t>
            </a:r>
          </a:p>
          <a:p>
            <a:pPr lvl="1"/>
            <a:r>
              <a:rPr lang="ja-JP" altLang="en-US" dirty="0" smtClean="0"/>
              <a:t>南部ではプランテーションでの</a:t>
            </a:r>
            <a:r>
              <a:rPr lang="ja-JP" altLang="en-US" dirty="0" smtClean="0"/>
              <a:t>奴隷</a:t>
            </a:r>
            <a:r>
              <a:rPr lang="en-US" altLang="ja-JP" dirty="0" smtClean="0"/>
              <a:t>(</a:t>
            </a:r>
            <a:r>
              <a:rPr lang="ja-JP" altLang="en-US" dirty="0" smtClean="0"/>
              <a:t>増加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/>
              <a:t>1775</a:t>
            </a:r>
            <a:r>
              <a:rPr lang="ja-JP" altLang="en-US" dirty="0"/>
              <a:t>年、フランクリンが「奴隷制反対協会」</a:t>
            </a:r>
          </a:p>
          <a:p>
            <a:r>
              <a:rPr lang="en-US" altLang="ja-JP" dirty="0" smtClean="0"/>
              <a:t>1787</a:t>
            </a:r>
            <a:r>
              <a:rPr lang="ja-JP" altLang="en-US" dirty="0"/>
              <a:t>年、北部条例で奴隷禁止</a:t>
            </a:r>
            <a:r>
              <a:rPr lang="en-US" altLang="ja-JP" dirty="0"/>
              <a:t>(</a:t>
            </a:r>
            <a:r>
              <a:rPr lang="ja-JP" altLang="en-US" dirty="0"/>
              <a:t>南部は拡大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lang="en-US" altLang="ja-JP" dirty="0" smtClean="0"/>
              <a:t>1808</a:t>
            </a:r>
            <a:r>
              <a:rPr lang="ja-JP" altLang="en-US" dirty="0" smtClean="0"/>
              <a:t>年、南部で奴隷貿易廃止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実効性なし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/>
              <a:t>南北戦争以前の黒人の教育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奴隷は全く教育とは無縁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北部の自由黒人も教育禁止令</a:t>
            </a:r>
          </a:p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280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黒人問題の歴史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1854</a:t>
            </a:r>
            <a:r>
              <a:rPr lang="ja-JP" altLang="en-US" dirty="0"/>
              <a:t>年、ストウ夫人「アンクルトムズ・ケビン」</a:t>
            </a:r>
          </a:p>
          <a:p>
            <a:r>
              <a:rPr lang="en-US" altLang="ja-JP" dirty="0"/>
              <a:t>1861</a:t>
            </a:r>
            <a:r>
              <a:rPr lang="ja-JP" altLang="en-US" dirty="0"/>
              <a:t>年、南北戦争</a:t>
            </a:r>
          </a:p>
          <a:p>
            <a:r>
              <a:rPr lang="en-US" altLang="ja-JP" dirty="0"/>
              <a:t>1863</a:t>
            </a:r>
            <a:r>
              <a:rPr lang="ja-JP" altLang="en-US" dirty="0"/>
              <a:t>年、リンカーンの奴隷解放宣言</a:t>
            </a:r>
          </a:p>
          <a:p>
            <a:r>
              <a:rPr lang="en-US" altLang="ja-JP" dirty="0"/>
              <a:t>1865</a:t>
            </a:r>
            <a:r>
              <a:rPr lang="ja-JP" altLang="en-US" dirty="0"/>
              <a:t>年、憲法修正</a:t>
            </a:r>
            <a:r>
              <a:rPr lang="en-US" altLang="ja-JP" dirty="0"/>
              <a:t>13</a:t>
            </a:r>
            <a:r>
              <a:rPr lang="ja-JP" altLang="en-US" dirty="0"/>
              <a:t>条で禁止</a:t>
            </a:r>
          </a:p>
          <a:p>
            <a:r>
              <a:rPr kumimoji="1" lang="ja-JP" altLang="en-US" dirty="0" smtClean="0"/>
              <a:t>１８６８年修正１４条（法の下の平等）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1870</a:t>
            </a:r>
            <a:r>
              <a:rPr kumimoji="1" lang="ja-JP" altLang="en-US" dirty="0" smtClean="0"/>
              <a:t>年代、</a:t>
            </a:r>
            <a:r>
              <a:rPr kumimoji="1" lang="ja-JP" altLang="en-US" dirty="0" smtClean="0"/>
              <a:t>ジム・</a:t>
            </a:r>
            <a:r>
              <a:rPr kumimoji="1" lang="ja-JP" altLang="en-US" dirty="0" smtClean="0"/>
              <a:t>クロー法 </a:t>
            </a:r>
            <a:r>
              <a:rPr kumimoji="1" lang="en-US" altLang="ja-JP" dirty="0" smtClean="0"/>
              <a:t>separate but equal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1896</a:t>
            </a:r>
            <a:r>
              <a:rPr lang="ja-JP" altLang="en-US" dirty="0"/>
              <a:t>年「プレッシー対ファーガスン</a:t>
            </a:r>
            <a:r>
              <a:rPr lang="ja-JP" altLang="en-US" dirty="0" smtClean="0"/>
              <a:t>判決」で容認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8341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黒人問題の歴史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１９５４年</a:t>
            </a:r>
            <a:r>
              <a:rPr lang="ja-JP" altLang="en-US" dirty="0"/>
              <a:t>、ブラウン判決</a:t>
            </a:r>
            <a:endParaRPr lang="en-US" altLang="ja-JP" dirty="0"/>
          </a:p>
          <a:p>
            <a:r>
              <a:rPr lang="en-US" altLang="ja-JP" dirty="0"/>
              <a:t>1955</a:t>
            </a:r>
            <a:r>
              <a:rPr lang="ja-JP" altLang="en-US" dirty="0"/>
              <a:t>年、ローザ・パークス事件</a:t>
            </a:r>
          </a:p>
          <a:p>
            <a:pPr lvl="0"/>
            <a:r>
              <a:rPr lang="ja-JP" altLang="en-US" dirty="0">
                <a:solidFill>
                  <a:srgbClr val="000000"/>
                </a:solidFill>
              </a:rPr>
              <a:t>１９５７年、アーカンソウ、リトルロック校事件</a:t>
            </a:r>
          </a:p>
          <a:p>
            <a:r>
              <a:rPr lang="ja-JP" altLang="en-US" dirty="0"/>
              <a:t>１９６</a:t>
            </a:r>
            <a:r>
              <a:rPr lang="en-US" altLang="ja-JP" dirty="0"/>
              <a:t>2</a:t>
            </a:r>
            <a:r>
              <a:rPr lang="ja-JP" altLang="en-US" dirty="0"/>
              <a:t>年メレディス事件（軍隊駐留）</a:t>
            </a:r>
          </a:p>
          <a:p>
            <a:r>
              <a:rPr lang="en-US" altLang="ja-JP" dirty="0"/>
              <a:t>1964,65</a:t>
            </a:r>
            <a:r>
              <a:rPr lang="ja-JP" altLang="en-US" dirty="0"/>
              <a:t>年に公民権法</a:t>
            </a:r>
            <a:r>
              <a:rPr lang="ja-JP" altLang="en-US" dirty="0" smtClean="0"/>
              <a:t>成立</a:t>
            </a:r>
          </a:p>
          <a:p>
            <a:pPr lvl="1"/>
            <a:r>
              <a:rPr lang="ja-JP" altLang="en-US" dirty="0" smtClean="0"/>
              <a:t>アファーマティブ・アクションが徐々に広がる</a:t>
            </a:r>
          </a:p>
          <a:p>
            <a:r>
              <a:rPr lang="en-US" altLang="ja-JP" dirty="0"/>
              <a:t>1974</a:t>
            </a:r>
            <a:r>
              <a:rPr lang="ja-JP" altLang="en-US" dirty="0" smtClean="0"/>
              <a:t>年、バッキ訴訟</a:t>
            </a:r>
            <a:r>
              <a:rPr lang="en-US" altLang="ja-JP" dirty="0" smtClean="0"/>
              <a:t>(</a:t>
            </a:r>
            <a:r>
              <a:rPr lang="ja-JP" altLang="en-US" dirty="0" smtClean="0"/>
              <a:t>白人による訴訟 </a:t>
            </a:r>
            <a:r>
              <a:rPr lang="en-US" altLang="ja-JP" dirty="0" smtClean="0"/>
              <a:t>CA)</a:t>
            </a:r>
            <a:r>
              <a:rPr lang="ja-JP" altLang="en-US" dirty="0" smtClean="0"/>
              <a:t> 妥協的判決</a:t>
            </a:r>
            <a:r>
              <a:rPr lang="en-US" altLang="ja-JP" dirty="0" smtClean="0"/>
              <a:t>(78)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42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4/Rosaparks.jpg/200px-Rosapar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3682"/>
            <a:ext cx="3960440" cy="5643630"/>
          </a:xfrm>
          <a:prstGeom prst="rect">
            <a:avLst/>
          </a:prstGeom>
          <a:noFill/>
        </p:spPr>
      </p:pic>
      <p:pic>
        <p:nvPicPr>
          <p:cNvPr id="1028" name="Picture 4" descr="http://freett.com/globalgospel/jpdiary/2005/rosa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3" y="548680"/>
            <a:ext cx="4521431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0673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://upload.wikimedia.org/wikipedia/commons/a/a0/101st_Airborne_at_Little_Rock_Central_High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3556" name="Picture 4" descr="http://upload.wikimedia.org/wikipedia/commons/thumb/a/a0/101st_Airborne_at_Little_Rock_Central_High.jpg/300px-101st_Airborne_at_Little_Rock_Central_Hig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04664"/>
            <a:ext cx="4800533" cy="3168352"/>
          </a:xfrm>
          <a:prstGeom prst="rect">
            <a:avLst/>
          </a:prstGeom>
          <a:noFill/>
        </p:spPr>
      </p:pic>
      <p:pic>
        <p:nvPicPr>
          <p:cNvPr id="23558" name="Picture 6" descr="http://upload.wikimedia.org/wikipedia/commons/thumb/f/fa/Little_Rock_integration_protest.jpg/250px-Little_Rock_integration_protes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7" y="3645024"/>
            <a:ext cx="4012491" cy="2664296"/>
          </a:xfrm>
          <a:prstGeom prst="rect">
            <a:avLst/>
          </a:prstGeom>
          <a:noFill/>
        </p:spPr>
      </p:pic>
      <p:pic>
        <p:nvPicPr>
          <p:cNvPr id="23560" name="Picture 8" descr="http://upload.wikimedia.org/wikipedia/commons/thumb/6/6a/Little_Rock_Nine_protest.jpg/250px-Little_Rock_Nine_protes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1" y="3645024"/>
            <a:ext cx="4145913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286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差別に取り組む教育</a:t>
            </a:r>
            <a:r>
              <a:rPr kumimoji="1" lang="ja-JP" altLang="en-US" dirty="0" smtClean="0"/>
              <a:t>の新展開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ja-JP" altLang="en-US" kern="0" dirty="0" smtClean="0">
                <a:solidFill>
                  <a:srgbClr val="000000"/>
                </a:solidFill>
                <a:latin typeface="Arial"/>
                <a:ea typeface="ＭＳ Ｐゴシック"/>
              </a:rPr>
              <a:t>メルティング</a:t>
            </a:r>
            <a:r>
              <a:rPr lang="ja-JP" altLang="en-US" kern="0" dirty="0">
                <a:solidFill>
                  <a:srgbClr val="000000"/>
                </a:solidFill>
                <a:latin typeface="Arial"/>
                <a:ea typeface="ＭＳ Ｐゴシック"/>
              </a:rPr>
              <a:t>・ポットからサラダボール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ja-JP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　  ＷＡＳＰ（イギリス系優越）→白人的価値への同化→多文化主義　</a:t>
            </a:r>
          </a:p>
          <a:p>
            <a:r>
              <a:rPr lang="ja-JP" altLang="en-US" dirty="0" smtClean="0"/>
              <a:t>ヘッドスタート</a:t>
            </a:r>
            <a:r>
              <a:rPr lang="ja-JP" altLang="en-US" dirty="0" smtClean="0"/>
              <a:t>計画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cf</a:t>
            </a:r>
            <a:r>
              <a:rPr lang="en-US" altLang="ja-JP" dirty="0" smtClean="0"/>
              <a:t> </a:t>
            </a:r>
            <a:r>
              <a:rPr lang="ja-JP" altLang="en-US" dirty="0" smtClean="0"/>
              <a:t>セサミ・ストリート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バス通学</a:t>
            </a:r>
          </a:p>
          <a:p>
            <a:r>
              <a:rPr lang="ja-JP" altLang="en-US" dirty="0" smtClean="0"/>
              <a:t>マグネット・スクール</a:t>
            </a:r>
          </a:p>
          <a:p>
            <a:r>
              <a:rPr kumimoji="1" lang="ja-JP" altLang="en-US" dirty="0" smtClean="0"/>
              <a:t>アファーマティブ・アクション</a:t>
            </a:r>
          </a:p>
          <a:p>
            <a:r>
              <a:rPr lang="ja-JP" altLang="en-US" dirty="0" smtClean="0"/>
              <a:t>多文化</a:t>
            </a:r>
            <a:r>
              <a:rPr lang="ja-JP" altLang="en-US" dirty="0" smtClean="0"/>
              <a:t>主義と黒人文化運動</a:t>
            </a:r>
            <a:endParaRPr lang="ja-JP" altLang="en-US" dirty="0" smtClean="0"/>
          </a:p>
          <a:p>
            <a:r>
              <a:rPr kumimoji="1" lang="ja-JP" altLang="en-US" dirty="0" smtClean="0"/>
              <a:t>バイリンガリズム</a:t>
            </a:r>
            <a:r>
              <a:rPr kumimoji="1" lang="en-US" altLang="ja-JP" dirty="0" smtClean="0"/>
              <a:t>(1968</a:t>
            </a:r>
            <a:r>
              <a:rPr kumimoji="1" lang="ja-JP" altLang="en-US" dirty="0" smtClean="0"/>
              <a:t>年バイリンガル法  連邦政府がバイリンガリズムを推奨・補助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大学授業資料\国際教育論\thGASFSY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7056784" cy="503383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611560" y="55172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http://www.bing.com/images/search?q=%e3%82%bb%e3%82%b5%e3%83%9f%e3%82%b9%e3%83%88%e3%83%aa%e3%83%bc%e3%83%88&amp;qpvt=%e3%82%bb%e3%82%b5%e3%83%9f%e3%82%b9%e3%83%88%e3%83%aa%e3%83%bc%e3%83%88&amp;FORM=IGRE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3991" y="260648"/>
            <a:ext cx="461665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/>
              <a:t>セサミ・ストリートの画像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250</Words>
  <Application>Microsoft Office PowerPoint</Application>
  <PresentationFormat>画面に合わせる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Office テーマ</vt:lpstr>
      <vt:lpstr>標準デザイン</vt:lpstr>
      <vt:lpstr>アメリカ教育３</vt:lpstr>
      <vt:lpstr>黒人問題の歴史1</vt:lpstr>
      <vt:lpstr>黒人問題の歴史2</vt:lpstr>
      <vt:lpstr>黒人問題の歴史3</vt:lpstr>
      <vt:lpstr>PowerPoint プレゼンテーション</vt:lpstr>
      <vt:lpstr>PowerPoint プレゼンテーション</vt:lpstr>
      <vt:lpstr>差別に取り組む教育の新展開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アメリカ教育３</dc:title>
  <dc:creator>wakei</dc:creator>
  <cp:lastModifiedBy>wakei</cp:lastModifiedBy>
  <cp:revision>46</cp:revision>
  <dcterms:created xsi:type="dcterms:W3CDTF">2014-04-26T13:10:07Z</dcterms:created>
  <dcterms:modified xsi:type="dcterms:W3CDTF">2017-04-28T13:00:06Z</dcterms:modified>
</cp:coreProperties>
</file>