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9" r:id="rId14"/>
    <p:sldId id="270" r:id="rId15"/>
    <p:sldId id="266" r:id="rId16"/>
    <p:sldId id="267" r:id="rId17"/>
    <p:sldId id="271" r:id="rId18"/>
    <p:sldId id="272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28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33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90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B756-CCE2-485A-B625-060935538B7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5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D2617-37C6-4EEA-A8DA-7DC99A9A59F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29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311F-5B28-47D6-93D1-84E2B682C7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7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BA16-6556-4E9B-BFEE-5E2DBD3C9D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3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5CCB-1ECA-4E5D-B9C8-A60A0F07259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8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00FD-3410-40C3-9A62-787401EE5A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30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0BDA-D68B-4A9C-80EA-85CF861A04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6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51B7-2A7D-4652-8887-7182F0FD80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32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71F7-CAA2-4F0F-AF70-9488D2D603C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4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AA05-E4B1-4F80-AC21-38C7D9F1EA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7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E816-BAB0-421A-8069-B5EC1EB3EF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3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11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7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63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65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38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44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6569-ED59-40A0-B3E5-7F6D46B04D0D}" type="datetimeFigureOut">
              <a:rPr kumimoji="1" lang="ja-JP" altLang="en-US" smtClean="0"/>
              <a:t>2015/7/5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925A-EB1A-492D-867C-74A81ADE5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42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5731B-4A19-46A8-9140-394EEE525AB3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0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ja.wikipedia.org/wiki/%E3%83%95%E3%82%A1%E3%82%A4%E3%83%AB:Johannes_Vermeer_(1632-1675)_-_The_Girl_With_The_Pearl_Earring_(1665).jpg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jp/imgres?imgurl=http://3.bp.blogspot.com/-xsN49rxpQm4/Uw8temIte-I/AAAAAAAAJvI/mF23JiOvADE/s1600/anne-frank-house-anne.jpg&amp;imgrefurl=http://africaryu-kon-roku.blogspot.com/2014_02_01_archive.html&amp;h=366&amp;w=550&amp;tbnid=ESybnFXMLzjxRM:&amp;zoom=1&amp;docid=mGCn-WVLYaE6cM&amp;hl=ja&amp;ei=p36YVcK-J8blmAWmhIDgDQ&amp;tbm=isch&amp;ved=0CHgQMyhVMFU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jp/imgres?imgurl=http://livedoor.blogimg.jp/configfreek/imgs/e/5/e5a5562c.jpg&amp;imgrefurl=http://blog.livedoor.jp/configfreek/archives/50263403.html&amp;h=480&amp;w=640&amp;tbnid=963hlY2V70J17M:&amp;zoom=1&amp;docid=XVHH6mrujsx_mM&amp;hl=ja&amp;ei=p36YVcK-J8blmAWmhIDgDQ&amp;tbm=isch&amp;ved=0CDgQMygVMBU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オランダの歴史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60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オランダの歴史（３）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１６０２年、オランダ東インド会社</a:t>
            </a:r>
          </a:p>
          <a:p>
            <a:r>
              <a:rPr lang="ja-JP" altLang="en-US"/>
              <a:t>１６０９年、平戸開館、日本と正式な国交。</a:t>
            </a:r>
          </a:p>
          <a:p>
            <a:r>
              <a:rPr lang="ja-JP" altLang="en-US"/>
              <a:t>１６４８年、ウェストファリア条約（ミュンスター条約）でオランダの独立正式に承認。</a:t>
            </a:r>
          </a:p>
          <a:p>
            <a:r>
              <a:rPr lang="ja-JP" altLang="en-US"/>
              <a:t>１６５２年、第一次英蘭戦争。徐々に覇権国家から没落。</a:t>
            </a:r>
          </a:p>
          <a:p>
            <a:r>
              <a:rPr lang="ja-JP" altLang="en-US"/>
              <a:t>ナポレオン戦争時には一時国家消滅。</a:t>
            </a:r>
          </a:p>
        </p:txBody>
      </p:sp>
    </p:spTree>
    <p:extLst>
      <p:ext uri="{BB962C8B-B14F-4D97-AF65-F5344CB8AC3E}">
        <p14:creationId xmlns:p14="http://schemas.microsoft.com/office/powerpoint/2010/main" val="20893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オランダの歴史（４）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全盛期に活躍したオランダの</a:t>
            </a:r>
            <a:r>
              <a:rPr lang="ja-JP" altLang="en-US" dirty="0" smtClean="0"/>
              <a:t>思想家</a:t>
            </a:r>
            <a:endParaRPr lang="ja-JP" altLang="en-US" dirty="0"/>
          </a:p>
          <a:p>
            <a:pPr>
              <a:buFontTx/>
              <a:buNone/>
            </a:pPr>
            <a:r>
              <a:rPr lang="ja-JP" altLang="en-US" dirty="0"/>
              <a:t>　　エラスムス、スピノザ、</a:t>
            </a:r>
            <a:r>
              <a:rPr lang="ja-JP" altLang="en-US" dirty="0" smtClean="0"/>
              <a:t>グロチウス</a:t>
            </a:r>
          </a:p>
          <a:p>
            <a:r>
              <a:rPr lang="ja-JP" altLang="en-US" dirty="0" smtClean="0"/>
              <a:t>黄金時代の画家　フェルメール・レンブラント</a:t>
            </a:r>
          </a:p>
          <a:p>
            <a:r>
              <a:rPr lang="ja-JP" altLang="en-US" dirty="0" smtClean="0"/>
              <a:t>フランドル楽派　ポリフォニー音楽の発展</a:t>
            </a:r>
            <a:endParaRPr lang="ja-JP" altLang="en-US" dirty="0"/>
          </a:p>
          <a:p>
            <a:r>
              <a:rPr lang="ja-JP" altLang="en-US" dirty="0" smtClean="0"/>
              <a:t>オランダ</a:t>
            </a:r>
            <a:r>
              <a:rPr lang="ja-JP" altLang="en-US" dirty="0"/>
              <a:t>で活躍した思想家</a:t>
            </a:r>
          </a:p>
          <a:p>
            <a:pPr>
              <a:buFontTx/>
              <a:buNone/>
            </a:pPr>
            <a:r>
              <a:rPr lang="ja-JP" altLang="en-US" dirty="0"/>
              <a:t>　　デカルト、</a:t>
            </a:r>
            <a:r>
              <a:rPr lang="ja-JP" altLang="en-US" dirty="0" smtClean="0"/>
              <a:t>ロック</a:t>
            </a:r>
            <a:endParaRPr lang="ja-JP" altLang="en-US" dirty="0"/>
          </a:p>
          <a:p>
            <a:pPr>
              <a:buFontTx/>
              <a:buNone/>
            </a:pPr>
            <a:r>
              <a:rPr lang="ja-JP" altLang="en-US" dirty="0"/>
              <a:t>　当時オランダは最も言論出版の自由が発展していた国で、思想家にとって最も活動しやすい地域だった</a:t>
            </a:r>
            <a:r>
              <a:rPr lang="ja-JP" altLang="en-US" dirty="0" smtClean="0"/>
              <a:t>。</a:t>
            </a:r>
          </a:p>
          <a:p>
            <a:pPr>
              <a:buFontTx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035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-37222"/>
            <a:ext cx="8212975" cy="68952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4800" y="512618"/>
            <a:ext cx="44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レンブラント　</a:t>
            </a:r>
          </a:p>
          <a:p>
            <a:r>
              <a:rPr kumimoji="1" lang="ja-JP" altLang="en-US" dirty="0" smtClean="0"/>
              <a:t>夜警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935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6/Johannes_Vermeer_%281632-1675%29_-_The_Girl_With_The_Pearl_Earring_%281665%29.jpg/300px-Johannes_Vermeer_%281632-1675%29_-_The_Girl_With_The_Pearl_Earring_%281665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9" y="0"/>
            <a:ext cx="479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38545" y="443345"/>
            <a:ext cx="279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フェルメール「真珠の耳飾りの少女」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02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オランダの歴史（５）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１９世紀は自由主義化していく過程。</a:t>
            </a:r>
          </a:p>
          <a:p>
            <a:r>
              <a:rPr lang="ja-JP" altLang="en-US"/>
              <a:t>ナポレオンの影響による共和制的制度改革</a:t>
            </a:r>
          </a:p>
          <a:p>
            <a:r>
              <a:rPr lang="ja-JP" altLang="en-US"/>
              <a:t>王政（オレンジ家）が成立したが、１９４８年の革命で自由主義的な君主制に変化。（憲法）</a:t>
            </a:r>
          </a:p>
          <a:p>
            <a:r>
              <a:rPr lang="ja-JP" altLang="en-US"/>
              <a:t>宗教政党が福祉政策をとるようになって、福祉国家への道。</a:t>
            </a:r>
          </a:p>
          <a:p>
            <a:r>
              <a:rPr lang="ja-JP" altLang="en-US"/>
              <a:t>宗教政党が教育の自由を求めて、公私平等の学校制度が成立。→柱社会へ</a:t>
            </a:r>
          </a:p>
        </p:txBody>
      </p:sp>
    </p:spTree>
    <p:extLst>
      <p:ext uri="{BB962C8B-B14F-4D97-AF65-F5344CB8AC3E}">
        <p14:creationId xmlns:p14="http://schemas.microsoft.com/office/powerpoint/2010/main" val="159709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オランダの歴史（６）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第一次大戦は中立を貫く。ドイツ皇帝の亡命と、引き渡しの拒否。（東京裁判の評価にもつながる事件）</a:t>
            </a:r>
          </a:p>
          <a:p>
            <a:r>
              <a:rPr lang="ja-JP" altLang="en-US" dirty="0"/>
              <a:t>第二次大戦ではナチの占領下に。（アンネの日記）→インドネシアを失う。</a:t>
            </a:r>
          </a:p>
          <a:p>
            <a:r>
              <a:rPr lang="ja-JP" altLang="en-US" dirty="0"/>
              <a:t>戦後、政・労・使の協調体制が成立し、８０年代からのワークシェアリング政策の基礎に。</a:t>
            </a:r>
          </a:p>
          <a:p>
            <a:r>
              <a:rPr lang="ja-JP" altLang="en-US" dirty="0"/>
              <a:t>市民団体の活躍。環境改善に力。</a:t>
            </a:r>
          </a:p>
          <a:p>
            <a:endParaRPr lang="ja-JP" altLang="en-US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676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V="1">
            <a:off x="-16785497" y="3156173"/>
            <a:ext cx="41271426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37" tIns="0" rIns="80937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10900" b="0" i="0" u="none" strike="noStrike" cap="none" normalizeH="0" baseline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550×366 - africaryu-kon-roku.blogspot.com 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rgbClr val="DD4B3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「アンネ・フランク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61348"/>
            <a:ext cx="10213543" cy="67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5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V="1">
            <a:off x="-7046635" y="2454621"/>
            <a:ext cx="4416336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37" tIns="0" rIns="80937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11600" b="0" i="0" u="none" strike="noStrike" cap="none" normalizeH="0" baseline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640×480 - blog.livedoor.jp 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rgbClr val="DD4B3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「アンネ・フランク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3" y="0"/>
            <a:ext cx="9155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何がオランダを形成したのか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オランダ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国土</a:t>
            </a:r>
          </a:p>
          <a:p>
            <a:pPr lvl="1" eaLnBrk="1" hangingPunct="1"/>
            <a:r>
              <a:rPr lang="ja-JP" altLang="en-US" dirty="0" smtClean="0"/>
              <a:t>オランダ人</a:t>
            </a:r>
            <a:r>
              <a:rPr lang="ja-JP" altLang="en-US" dirty="0"/>
              <a:t>が作ったオランダ</a:t>
            </a:r>
          </a:p>
          <a:p>
            <a:pPr lvl="1" eaLnBrk="1" hangingPunct="1"/>
            <a:r>
              <a:rPr lang="ja-JP" altLang="en-US" dirty="0" smtClean="0"/>
              <a:t>風車</a:t>
            </a:r>
            <a:r>
              <a:rPr lang="ja-JP" altLang="en-US" dirty="0"/>
              <a:t>と運河とポルダー</a:t>
            </a:r>
          </a:p>
          <a:p>
            <a:pPr eaLnBrk="1" hangingPunct="1"/>
            <a:r>
              <a:rPr lang="ja-JP" altLang="en-US" dirty="0" smtClean="0"/>
              <a:t>独立</a:t>
            </a:r>
            <a:r>
              <a:rPr lang="ja-JP" altLang="en-US" dirty="0" smtClean="0"/>
              <a:t>戦争での自由と平等</a:t>
            </a:r>
            <a:r>
              <a:rPr lang="ja-JP" altLang="en-US" dirty="0" smtClean="0"/>
              <a:t>思想</a:t>
            </a:r>
          </a:p>
          <a:p>
            <a:pPr lvl="1" eaLnBrk="1" hangingPunct="1"/>
            <a:r>
              <a:rPr lang="ja-JP" altLang="en-US" dirty="0" smtClean="0"/>
              <a:t>寛容</a:t>
            </a:r>
            <a:r>
              <a:rPr lang="ja-JP" altLang="en-US" dirty="0"/>
              <a:t>の社会</a:t>
            </a:r>
            <a:r>
              <a:rPr lang="ja-JP" altLang="en-US" dirty="0" smtClean="0"/>
              <a:t>構造（政治的亡命者の受け入れ）</a:t>
            </a:r>
          </a:p>
          <a:p>
            <a:pPr eaLnBrk="1" hangingPunct="1"/>
            <a:r>
              <a:rPr lang="ja-JP" altLang="en-US" dirty="0" smtClean="0"/>
              <a:t>進取の気風（世界で最初のシステムが多い）</a:t>
            </a:r>
          </a:p>
          <a:p>
            <a:pPr lvl="1" eaLnBrk="1" hangingPunct="1"/>
            <a:r>
              <a:rPr lang="ja-JP" altLang="en-US" dirty="0"/>
              <a:t>共和制</a:t>
            </a:r>
            <a:r>
              <a:rPr lang="ja-JP" altLang="en-US" dirty="0" smtClean="0"/>
              <a:t>・自由刑・先物取引・株式会社・ワークシェエリング</a:t>
            </a:r>
          </a:p>
          <a:p>
            <a:pPr lvl="1" eaLnBrk="1" hangingPunct="1"/>
            <a:r>
              <a:rPr lang="ja-JP" altLang="en-US" dirty="0"/>
              <a:t>ドラッグ</a:t>
            </a:r>
            <a:r>
              <a:rPr lang="ja-JP" altLang="en-US" dirty="0" smtClean="0"/>
              <a:t>・安楽死・（同姓婚）の合法化</a:t>
            </a:r>
          </a:p>
          <a:p>
            <a:pPr lvl="1" eaLnBrk="1" hangingPunct="1"/>
            <a:endParaRPr lang="ja-JP" altLang="en-US" dirty="0"/>
          </a:p>
          <a:p>
            <a:pPr eaLnBrk="1" hangingPunct="1"/>
            <a:endParaRPr lang="ja-JP" altLang="en-US" dirty="0" smtClean="0"/>
          </a:p>
          <a:p>
            <a:pPr eaLnBrk="1" hangingPunct="1">
              <a:buFontTx/>
              <a:buNone/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78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9646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4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00" y="-3886200"/>
            <a:ext cx="195072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5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1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オランダの歴史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・独立戦争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・植民地の盛衰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・自由主義的改革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・柱社会の成立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7238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オランダの歴史（１）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ハンザ同盟の時期、フランドル地方はニシン漁と毛織物で繁栄</a:t>
            </a:r>
          </a:p>
          <a:p>
            <a:r>
              <a:rPr lang="ja-JP" altLang="en-US"/>
              <a:t>神聖ローマ皇帝カール５世がスペイン王となり、フランドルはスペイン領となって、スペインの経済的支柱となる。１５１９年。</a:t>
            </a:r>
          </a:p>
          <a:p>
            <a:r>
              <a:rPr lang="ja-JP" altLang="en-US"/>
              <a:t>フェリペ２世スペイン王となり、異端審問を強化。１５５５年。</a:t>
            </a:r>
          </a:p>
          <a:p>
            <a:r>
              <a:rPr lang="ja-JP" altLang="en-US"/>
              <a:t>下級貴族の請願と新教徒の聖像破壊運動。</a:t>
            </a:r>
          </a:p>
        </p:txBody>
      </p:sp>
    </p:spTree>
    <p:extLst>
      <p:ext uri="{BB962C8B-B14F-4D97-AF65-F5344CB8AC3E}">
        <p14:creationId xmlns:p14="http://schemas.microsoft.com/office/powerpoint/2010/main" val="16450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オランダの歴史（２）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dirty="0"/>
              <a:t>オレンジ公ウィレム１世ドイツに避難。とどまった</a:t>
            </a:r>
            <a:r>
              <a:rPr lang="ja-JP" altLang="en-US" dirty="0" smtClean="0"/>
              <a:t>エグモントはアルバ</a:t>
            </a:r>
            <a:r>
              <a:rPr lang="ja-JP" altLang="en-US" dirty="0"/>
              <a:t>公により処刑。１５６７年。</a:t>
            </a:r>
          </a:p>
          <a:p>
            <a:pPr>
              <a:lnSpc>
                <a:spcPct val="90000"/>
              </a:lnSpc>
            </a:pPr>
            <a:r>
              <a:rPr lang="ja-JP" altLang="en-US" dirty="0"/>
              <a:t>オランダ独立戦争開始。１５６８年。（８０年戦争）</a:t>
            </a:r>
          </a:p>
          <a:p>
            <a:pPr>
              <a:lnSpc>
                <a:spcPct val="90000"/>
              </a:lnSpc>
            </a:pPr>
            <a:r>
              <a:rPr lang="ja-JP" altLang="en-US" dirty="0"/>
              <a:t>市民を巻き込んだ戦争で徐々にオランダ側が勝利。ライデン解放。１５７４年。</a:t>
            </a:r>
          </a:p>
          <a:p>
            <a:pPr>
              <a:lnSpc>
                <a:spcPct val="90000"/>
              </a:lnSpc>
            </a:pPr>
            <a:r>
              <a:rPr lang="ja-JP" altLang="en-US" dirty="0"/>
              <a:t>南部ワロン州アラン同盟。北部は北部同盟で事実上の独立。１５７９年。</a:t>
            </a:r>
          </a:p>
          <a:p>
            <a:pPr>
              <a:lnSpc>
                <a:spcPct val="90000"/>
              </a:lnSpc>
            </a:pPr>
            <a:endParaRPr lang="ja-JP" altLang="en-US" dirty="0"/>
          </a:p>
          <a:p>
            <a:pPr>
              <a:lnSpc>
                <a:spcPct val="90000"/>
              </a:lnSpc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60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3" y="0"/>
            <a:ext cx="10576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485</Words>
  <Application>Microsoft Office PowerPoint</Application>
  <PresentationFormat>ワイド画面</PresentationFormat>
  <Paragraphs>61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テーマ</vt:lpstr>
      <vt:lpstr>標準デザイン</vt:lpstr>
      <vt:lpstr>オランダの歴史</vt:lpstr>
      <vt:lpstr>何がオランダを形成したのか</vt:lpstr>
      <vt:lpstr>PowerPoint プレゼンテーション</vt:lpstr>
      <vt:lpstr>PowerPoint プレゼンテーション</vt:lpstr>
      <vt:lpstr>PowerPoint プレゼンテーション</vt:lpstr>
      <vt:lpstr>オランダの歴史</vt:lpstr>
      <vt:lpstr>オランダの歴史（１）</vt:lpstr>
      <vt:lpstr>オランダの歴史（２）</vt:lpstr>
      <vt:lpstr>PowerPoint プレゼンテーション</vt:lpstr>
      <vt:lpstr>オランダの歴史（３）</vt:lpstr>
      <vt:lpstr>オランダの歴史（４）</vt:lpstr>
      <vt:lpstr>PowerPoint プレゼンテーション</vt:lpstr>
      <vt:lpstr>PowerPoint プレゼンテーション</vt:lpstr>
      <vt:lpstr>オランダの歴史（５）</vt:lpstr>
      <vt:lpstr>オランダの歴史（６）</vt:lpstr>
      <vt:lpstr>PowerPoint プレゼンテーション</vt:lpstr>
      <vt:lpstr>PowerPoint プレゼンテーション</vt:lpstr>
    </vt:vector>
  </TitlesOfParts>
  <Company>文教大学学園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オランダの歴史</dc:title>
  <dc:creator>wakei</dc:creator>
  <cp:lastModifiedBy>wakei</cp:lastModifiedBy>
  <cp:revision>7</cp:revision>
  <dcterms:created xsi:type="dcterms:W3CDTF">2015-07-04T23:56:44Z</dcterms:created>
  <dcterms:modified xsi:type="dcterms:W3CDTF">2015-07-05T02:48:23Z</dcterms:modified>
</cp:coreProperties>
</file>