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7A66-C67A-47F7-B9E8-1B6DEB75EE27}" type="datetimeFigureOut">
              <a:rPr kumimoji="1" lang="ja-JP" altLang="en-US" smtClean="0"/>
              <a:t>2014/7/13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1F70-4AA0-49E1-9EB4-5AC2C82B30E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サドベリバレイ校の教育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子どもは自発的に勉強するのか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教師の役割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優れた指導的教師の重要性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沿革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１９６０年代の世界的な教育改革や新しい教育理念提示の２回目の波で現れた。</a:t>
            </a:r>
          </a:p>
          <a:p>
            <a:r>
              <a:rPr kumimoji="1" lang="ja-JP" altLang="en-US" dirty="0" smtClean="0"/>
              <a:t>競争的な学校教育への批判</a:t>
            </a:r>
          </a:p>
          <a:p>
            <a:pPr lvl="1"/>
            <a:r>
              <a:rPr kumimoji="1" lang="ja-JP" altLang="en-US" dirty="0" smtClean="0"/>
              <a:t>ジョン・ホルト「子どもたちはなぜ失敗するのか」</a:t>
            </a:r>
          </a:p>
          <a:p>
            <a:r>
              <a:rPr kumimoji="1" lang="ja-JP" altLang="en-US" dirty="0" smtClean="0"/>
              <a:t>１９６８年設立　グリンバーグ氏が自分の子どもを教育するための学校として</a:t>
            </a:r>
          </a:p>
          <a:p>
            <a:r>
              <a:rPr lang="ja-JP" altLang="en-US" dirty="0" smtClean="0"/>
              <a:t>現在デンマーク、イスラエル、日本、オランダ、ベルギー、ドイツに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設立の目的・意図１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自分の子どもをいれたいと思う学校が存在しなかった。（グリンバーグ）</a:t>
            </a:r>
          </a:p>
          <a:p>
            <a:r>
              <a:rPr lang="ja-JP" altLang="en-US" dirty="0" smtClean="0"/>
              <a:t>子どもの成功を導く教育</a:t>
            </a:r>
          </a:p>
          <a:p>
            <a:pPr lvl="1"/>
            <a:r>
              <a:rPr kumimoji="1" lang="ja-JP" altLang="en-US" dirty="0" smtClean="0"/>
              <a:t>自分が本当に</a:t>
            </a:r>
            <a:r>
              <a:rPr kumimoji="1" lang="ja-JP" altLang="en-US" dirty="0"/>
              <a:t>やりたいこと</a:t>
            </a:r>
            <a:r>
              <a:rPr kumimoji="1" lang="ja-JP" altLang="en-US" dirty="0" smtClean="0"/>
              <a:t>を見つけられる</a:t>
            </a:r>
          </a:p>
          <a:p>
            <a:pPr lvl="1"/>
            <a:r>
              <a:rPr kumimoji="1" lang="ja-JP" altLang="en-US" dirty="0" smtClean="0"/>
              <a:t>やりたいことができるようになる</a:t>
            </a:r>
          </a:p>
          <a:p>
            <a:pPr lvl="1"/>
            <a:r>
              <a:rPr lang="ja-JP" altLang="en-US" dirty="0"/>
              <a:t>そのこと</a:t>
            </a:r>
            <a:r>
              <a:rPr lang="ja-JP" altLang="en-US" dirty="0" smtClean="0"/>
              <a:t>で評価される</a:t>
            </a:r>
          </a:p>
          <a:p>
            <a:r>
              <a:rPr kumimoji="1" lang="ja-JP" altLang="en-US" dirty="0" smtClean="0"/>
              <a:t>通常の学校</a:t>
            </a:r>
            <a:r>
              <a:rPr kumimoji="1" lang="ja-JP" altLang="en-US" dirty="0"/>
              <a:t>では、</a:t>
            </a:r>
            <a:r>
              <a:rPr kumimoji="1" lang="ja-JP" altLang="en-US" dirty="0" smtClean="0"/>
              <a:t>「やるべきこと」を教えるので、「やりたいこと」をみつけることは困難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設立の目的・意図２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どうしたらやりたいことを見つけられるか</a:t>
            </a:r>
          </a:p>
          <a:p>
            <a:pPr lvl="1"/>
            <a:r>
              <a:rPr lang="ja-JP" altLang="en-US" dirty="0"/>
              <a:t>やりたいことを</a:t>
            </a:r>
            <a:r>
              <a:rPr lang="ja-JP" altLang="en-US" dirty="0" smtClean="0"/>
              <a:t>、制約なしに、とことんやってみることができる</a:t>
            </a:r>
          </a:p>
          <a:p>
            <a:r>
              <a:rPr lang="ja-JP" altLang="en-US" dirty="0" smtClean="0"/>
              <a:t>この保障</a:t>
            </a:r>
            <a:r>
              <a:rPr lang="ja-JP" altLang="en-US" dirty="0"/>
              <a:t>として</a:t>
            </a:r>
            <a:r>
              <a:rPr lang="ja-JP" altLang="en-US" dirty="0" smtClean="0"/>
              <a:t>、一切カリキュラムが</a:t>
            </a:r>
            <a:r>
              <a:rPr lang="ja-JP" altLang="en-US" dirty="0"/>
              <a:t>なく</a:t>
            </a:r>
            <a:r>
              <a:rPr lang="ja-JP" altLang="en-US" dirty="0" smtClean="0"/>
              <a:t>、やることはすべて自分で決める教育</a:t>
            </a:r>
          </a:p>
          <a:p>
            <a:r>
              <a:rPr kumimoji="1" lang="ja-JP" altLang="en-US" dirty="0" smtClean="0"/>
              <a:t>教えてほしい場合には、教えてほしい相手と交渉して契約を結ぶ</a:t>
            </a:r>
          </a:p>
          <a:p>
            <a:r>
              <a:rPr lang="ja-JP" altLang="en-US" dirty="0" smtClean="0"/>
              <a:t>学校は必要な</a:t>
            </a:r>
            <a:r>
              <a:rPr lang="ja-JP" altLang="en-US" dirty="0"/>
              <a:t>こと</a:t>
            </a:r>
            <a:r>
              <a:rPr lang="ja-JP" altLang="en-US" dirty="0" smtClean="0"/>
              <a:t>は援助</a:t>
            </a:r>
            <a:r>
              <a:rPr lang="ja-JP" altLang="en-US" dirty="0"/>
              <a:t>するが</a:t>
            </a:r>
            <a:r>
              <a:rPr lang="ja-JP" altLang="en-US" dirty="0" smtClean="0"/>
              <a:t>、基本は</a:t>
            </a:r>
            <a:r>
              <a:rPr lang="ja-JP" altLang="en-US" dirty="0"/>
              <a:t>自前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料理の授業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実際のコック</a:t>
            </a:r>
            <a:r>
              <a:rPr lang="ja-JP" altLang="en-US" dirty="0"/>
              <a:t>さん</a:t>
            </a:r>
            <a:r>
              <a:rPr lang="ja-JP" altLang="en-US" dirty="0" smtClean="0"/>
              <a:t>が指導</a:t>
            </a:r>
          </a:p>
          <a:p>
            <a:r>
              <a:rPr kumimoji="1" lang="ja-JP" altLang="en-US" dirty="0" smtClean="0"/>
              <a:t>作った料理</a:t>
            </a:r>
            <a:r>
              <a:rPr kumimoji="1" lang="ja-JP" altLang="en-US" dirty="0"/>
              <a:t>は</a:t>
            </a:r>
            <a:r>
              <a:rPr kumimoji="1" lang="ja-JP" altLang="en-US" dirty="0" smtClean="0"/>
              <a:t>、昼食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して販売</a:t>
            </a:r>
          </a:p>
          <a:p>
            <a:r>
              <a:rPr lang="ja-JP" altLang="en-US" dirty="0" smtClean="0"/>
              <a:t>代金</a:t>
            </a:r>
            <a:r>
              <a:rPr lang="ja-JP" altLang="en-US" dirty="0"/>
              <a:t>で</a:t>
            </a:r>
            <a:r>
              <a:rPr lang="ja-JP" altLang="en-US" dirty="0" smtClean="0"/>
              <a:t>、材料等を購入</a:t>
            </a:r>
          </a:p>
          <a:p>
            <a:r>
              <a:rPr kumimoji="1" lang="ja-JP" altLang="en-US" dirty="0" smtClean="0"/>
              <a:t>生徒の</a:t>
            </a:r>
            <a:r>
              <a:rPr kumimoji="1" lang="ja-JP" altLang="en-US" dirty="0"/>
              <a:t>話</a:t>
            </a:r>
            <a:r>
              <a:rPr kumimoji="1" lang="ja-JP" altLang="en-US" dirty="0" smtClean="0"/>
              <a:t>「テストはないけど、食べてもらえるかどうかがテストで、普通のテストより重い」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批判的見解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好きなことしか勉強しないので、社会で必要なことを学ばないことがあるのでは</a:t>
            </a:r>
          </a:p>
          <a:p>
            <a:r>
              <a:rPr lang="ja-JP" altLang="en-US" dirty="0" smtClean="0"/>
              <a:t>偏った知識</a:t>
            </a:r>
            <a:r>
              <a:rPr lang="ja-JP" altLang="en-US" dirty="0"/>
              <a:t>に</a:t>
            </a:r>
            <a:r>
              <a:rPr lang="ja-JP" altLang="en-US" dirty="0" smtClean="0"/>
              <a:t>なる</a:t>
            </a:r>
          </a:p>
          <a:p>
            <a:r>
              <a:rPr kumimoji="1" lang="ja-JP" altLang="en-US" dirty="0"/>
              <a:t>遊んで</a:t>
            </a:r>
            <a:r>
              <a:rPr kumimoji="1" lang="ja-JP" altLang="en-US" dirty="0" smtClean="0"/>
              <a:t>ばかり</a:t>
            </a:r>
            <a:r>
              <a:rPr kumimoji="1" lang="ja-JP" altLang="en-US" dirty="0"/>
              <a:t>いて</a:t>
            </a:r>
            <a:r>
              <a:rPr kumimoji="1" lang="ja-JP" altLang="en-US" dirty="0" smtClean="0"/>
              <a:t>、勉強しない人が</a:t>
            </a:r>
            <a:r>
              <a:rPr kumimoji="1" lang="ja-JP" altLang="en-US" dirty="0"/>
              <a:t>いるので</a:t>
            </a:r>
            <a:r>
              <a:rPr kumimoji="1" lang="ja-JP" altLang="en-US" dirty="0" smtClean="0"/>
              <a:t>は</a:t>
            </a:r>
          </a:p>
          <a:p>
            <a:r>
              <a:rPr lang="ja-JP" altLang="en-US" dirty="0"/>
              <a:t>責任感</a:t>
            </a:r>
            <a:r>
              <a:rPr lang="ja-JP" altLang="en-US" dirty="0" smtClean="0"/>
              <a:t>・社会性・道徳性は育つのか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放置して勉強するのか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人はなぜ勉強するのか（アリストテレス）</a:t>
            </a:r>
          </a:p>
          <a:p>
            <a:r>
              <a:rPr lang="ja-JP" altLang="en-US" dirty="0" smtClean="0"/>
              <a:t>放置</a:t>
            </a:r>
            <a:r>
              <a:rPr lang="ja-JP" altLang="en-US" dirty="0"/>
              <a:t>されている</a:t>
            </a:r>
            <a:r>
              <a:rPr lang="ja-JP" altLang="en-US" dirty="0" smtClean="0"/>
              <a:t>か（よい環境とは何か）</a:t>
            </a:r>
          </a:p>
          <a:p>
            <a:r>
              <a:rPr kumimoji="1" lang="ja-JP" altLang="en-US" dirty="0" smtClean="0"/>
              <a:t>大人社会（学校も含めて）、子どもの知的欲求を抑圧するという考え</a:t>
            </a:r>
          </a:p>
          <a:p>
            <a:r>
              <a:rPr lang="ja-JP" altLang="en-US" dirty="0" smtClean="0"/>
              <a:t>チョムスキー理論の援用（生得文法理論）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社会に必要なことを学ばない？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どのような社会なのか（ポストモダン論）</a:t>
            </a:r>
          </a:p>
          <a:p>
            <a:r>
              <a:rPr lang="ja-JP" altLang="en-US" dirty="0" smtClean="0"/>
              <a:t>卒業生の</a:t>
            </a:r>
            <a:r>
              <a:rPr lang="ja-JP" altLang="en-US" dirty="0"/>
              <a:t>話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アメリカ社会・教育という背景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大学入試は、ＳＡＴと高校の成績とレポート</a:t>
            </a:r>
          </a:p>
          <a:p>
            <a:r>
              <a:rPr lang="ja-JP" altLang="en-US" dirty="0" smtClean="0"/>
              <a:t>ホームスクール制度もあり、高校の成績は自己評価レポートで代替を認めている</a:t>
            </a:r>
          </a:p>
          <a:p>
            <a:r>
              <a:rPr lang="ja-JP" altLang="en-US" dirty="0" smtClean="0"/>
              <a:t>入学は易しい制度（進学率はよい）</a:t>
            </a:r>
          </a:p>
          <a:p>
            <a:r>
              <a:rPr kumimoji="1" lang="ja-JP" altLang="en-US" dirty="0" smtClean="0"/>
              <a:t>やりたいことが明確</a:t>
            </a:r>
            <a:r>
              <a:rPr kumimoji="1" lang="ja-JP" altLang="en-US" dirty="0"/>
              <a:t>なので</a:t>
            </a:r>
            <a:r>
              <a:rPr kumimoji="1" lang="ja-JP" altLang="en-US" dirty="0" smtClean="0"/>
              <a:t>、大学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の学びが充実</a:t>
            </a:r>
            <a:r>
              <a:rPr kumimoji="1" lang="ja-JP" altLang="en-US" dirty="0"/>
              <a:t>している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433</Words>
  <Application>Microsoft Office PowerPoint</Application>
  <PresentationFormat>画面に合わせる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サドベリバレイ校の教育</vt:lpstr>
      <vt:lpstr>沿革</vt:lpstr>
      <vt:lpstr>設立の目的・意図１</vt:lpstr>
      <vt:lpstr>設立の目的・意図２</vt:lpstr>
      <vt:lpstr>料理の授業</vt:lpstr>
      <vt:lpstr>批判的見解</vt:lpstr>
      <vt:lpstr>放置して勉強するのか</vt:lpstr>
      <vt:lpstr>社会に必要なことを学ばない？</vt:lpstr>
      <vt:lpstr>アメリカ社会・教育という背景</vt:lpstr>
      <vt:lpstr>教師の役割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サドベリバレイ校の教育</dc:title>
  <dc:creator>wakei</dc:creator>
  <cp:lastModifiedBy>wakei</cp:lastModifiedBy>
  <cp:revision>13</cp:revision>
  <dcterms:created xsi:type="dcterms:W3CDTF">2014-07-13T01:11:39Z</dcterms:created>
  <dcterms:modified xsi:type="dcterms:W3CDTF">2014-07-13T03:15:50Z</dcterms:modified>
</cp:coreProperties>
</file>