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66" r:id="rId6"/>
    <p:sldId id="258" r:id="rId7"/>
    <p:sldId id="259" r:id="rId8"/>
    <p:sldId id="260" r:id="rId9"/>
    <p:sldId id="263" r:id="rId10"/>
    <p:sldId id="261" r:id="rId11"/>
    <p:sldId id="26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F4AB-4FBE-4AB3-8AD3-4B7242A8CDF3}" type="datetimeFigureOut">
              <a:rPr kumimoji="1" lang="ja-JP" altLang="en-US" smtClean="0"/>
              <a:pPr/>
              <a:t>2014/6/11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BFA01-706C-4972-92E8-A27267E1CD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最も自由な教育制度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９０年代以降の改革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オランダは理系の学力テストで最上位だった</a:t>
            </a:r>
          </a:p>
          <a:p>
            <a:r>
              <a:rPr lang="ja-JP" altLang="en-US" dirty="0" smtClean="0"/>
              <a:t>移民が増加して学力問題が発生</a:t>
            </a:r>
          </a:p>
          <a:p>
            <a:pPr lvl="1"/>
            <a:r>
              <a:rPr kumimoji="1" lang="ja-JP" altLang="en-US" dirty="0" smtClean="0"/>
              <a:t>移民の学校の容認（イスラム学校）</a:t>
            </a:r>
          </a:p>
          <a:p>
            <a:pPr lvl="1"/>
            <a:r>
              <a:rPr lang="ja-JP" altLang="en-US" dirty="0" smtClean="0"/>
              <a:t>バイリンガリズムの実施</a:t>
            </a:r>
          </a:p>
          <a:p>
            <a:pPr lvl="1"/>
            <a:r>
              <a:rPr kumimoji="1" lang="ja-JP" altLang="en-US" dirty="0" smtClean="0"/>
              <a:t>低学力児の補助資金</a:t>
            </a:r>
          </a:p>
          <a:p>
            <a:pPr lvl="1"/>
            <a:r>
              <a:rPr lang="ja-JP" altLang="en-US" dirty="0" smtClean="0"/>
              <a:t>ＣＩＴＯテストの実施と拡大</a:t>
            </a:r>
          </a:p>
          <a:p>
            <a:pPr lvl="1"/>
            <a:r>
              <a:rPr kumimoji="1" lang="ja-JP" altLang="en-US" dirty="0" smtClean="0"/>
              <a:t>視察</a:t>
            </a:r>
            <a:r>
              <a:rPr lang="ja-JP" altLang="en-US" dirty="0" smtClean="0"/>
              <a:t>制度の実施</a:t>
            </a:r>
          </a:p>
          <a:p>
            <a:pPr lvl="1"/>
            <a:r>
              <a:rPr lang="ja-JP" altLang="en-US" dirty="0" smtClean="0"/>
              <a:t>大綱的ナショナルカリキュラムの</a:t>
            </a:r>
            <a:r>
              <a:rPr lang="ja-JP" altLang="en-US" dirty="0"/>
              <a:t>実施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オランダの問題・議論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教育の自由の是非</a:t>
            </a:r>
          </a:p>
          <a:p>
            <a:r>
              <a:rPr lang="ja-JP" altLang="en-US" dirty="0"/>
              <a:t>価値</a:t>
            </a:r>
            <a:r>
              <a:rPr lang="ja-JP" altLang="en-US" dirty="0" smtClean="0"/>
              <a:t>を問わない</a:t>
            </a:r>
            <a:r>
              <a:rPr lang="ja-JP" altLang="en-US" dirty="0"/>
              <a:t>こと</a:t>
            </a:r>
            <a:r>
              <a:rPr lang="ja-JP" altLang="en-US" dirty="0" smtClean="0"/>
              <a:t>の問題（ヒンズー学校）</a:t>
            </a:r>
          </a:p>
          <a:p>
            <a:r>
              <a:rPr kumimoji="1" lang="ja-JP" altLang="en-US" dirty="0" smtClean="0"/>
              <a:t>学校の格差のもたらす問題（底辺校でのドロップアウト）</a:t>
            </a:r>
          </a:p>
          <a:p>
            <a:r>
              <a:rPr lang="ja-JP" altLang="en-US" dirty="0" smtClean="0"/>
              <a:t>希望する学校がない場合（ヘンロー）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オランダ教育の評判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ユニセフの先進国子ども幸福度調査で１位</a:t>
            </a:r>
          </a:p>
          <a:p>
            <a:r>
              <a:rPr lang="ja-JP" altLang="en-US" dirty="0" smtClean="0"/>
              <a:t>世界で最も自由な教育制度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キャプチャ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265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憲法の教育規定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国家は教育の事項</a:t>
            </a:r>
          </a:p>
          <a:p>
            <a:r>
              <a:rPr lang="ja-JP" altLang="en-US" dirty="0" smtClean="0"/>
              <a:t>小学校から学校選択の自由</a:t>
            </a:r>
          </a:p>
          <a:p>
            <a:r>
              <a:rPr kumimoji="1" lang="ja-JP" altLang="en-US" dirty="0" smtClean="0"/>
              <a:t>学校設立の自由</a:t>
            </a:r>
          </a:p>
          <a:p>
            <a:r>
              <a:rPr lang="ja-JP" altLang="en-US" dirty="0" smtClean="0"/>
              <a:t>教授の自由（世界で唯一）</a:t>
            </a:r>
          </a:p>
          <a:p>
            <a:r>
              <a:rPr kumimoji="1" lang="ja-JP" altLang="en-US" dirty="0" smtClean="0"/>
              <a:t>公立と私立の財政的平等（世界で唯一）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6335"/>
            <a:ext cx="7416824" cy="499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選択の実態（小学校）</a:t>
            </a:r>
            <a:br>
              <a:rPr kumimoji="1" lang="ja-JP" altLang="en-US" dirty="0" smtClean="0"/>
            </a:b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52910"/>
            <a:ext cx="7200800" cy="4820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オープンデー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学校選択の実態（中学）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１２歳で３つの類型に分化</a:t>
            </a:r>
          </a:p>
          <a:p>
            <a:pPr lvl="1"/>
            <a:r>
              <a:rPr lang="ja-JP" altLang="en-US" dirty="0" smtClean="0"/>
              <a:t>ＶＷＯ（６年制で大学に接続）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ＨＡＶＯ（５年制で高等専門学校に接続）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ＶＭＢＯ（４年生で中等専門学校に接続）</a:t>
            </a:r>
            <a:endParaRPr kumimoji="1" lang="ja-JP" altLang="en-US" dirty="0" smtClean="0"/>
          </a:p>
          <a:p>
            <a:r>
              <a:rPr lang="ja-JP" altLang="en-US" dirty="0" smtClean="0"/>
              <a:t>学校の</a:t>
            </a:r>
            <a:r>
              <a:rPr lang="ja-JP" altLang="en-US" dirty="0"/>
              <a:t>成績</a:t>
            </a:r>
            <a:r>
              <a:rPr lang="ja-JP" altLang="en-US" dirty="0" smtClean="0"/>
              <a:t>・ＣＩＴＯテスト・学校訪問等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学校選択の実態（大学）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それぞれの学校の卒業試験合格</a:t>
            </a:r>
          </a:p>
          <a:p>
            <a:r>
              <a:rPr lang="ja-JP" altLang="en-US" dirty="0"/>
              <a:t>となり</a:t>
            </a:r>
            <a:r>
              <a:rPr lang="ja-JP" altLang="en-US" dirty="0" smtClean="0"/>
              <a:t>の学校への編入（一年遅れ）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237</Words>
  <Application>Microsoft Office PowerPoint</Application>
  <PresentationFormat>画面に合わせる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オランダの教育</vt:lpstr>
      <vt:lpstr>　オランダ教育の評判</vt:lpstr>
      <vt:lpstr>スライド 3</vt:lpstr>
      <vt:lpstr>憲法の教育規定</vt:lpstr>
      <vt:lpstr>スライド 5</vt:lpstr>
      <vt:lpstr>選択の実態（小学校） </vt:lpstr>
      <vt:lpstr>オープンデー</vt:lpstr>
      <vt:lpstr>学校選択の実態（中学）</vt:lpstr>
      <vt:lpstr>学校選択の実態（大学）</vt:lpstr>
      <vt:lpstr>９０年代以降の改革</vt:lpstr>
      <vt:lpstr>オランダの問題・議論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wakei</dc:creator>
  <cp:lastModifiedBy>wakei</cp:lastModifiedBy>
  <cp:revision>6</cp:revision>
  <dcterms:created xsi:type="dcterms:W3CDTF">2012-12-12T10:46:18Z</dcterms:created>
  <dcterms:modified xsi:type="dcterms:W3CDTF">2014-06-10T22:13:21Z</dcterms:modified>
</cp:coreProperties>
</file>