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58" r:id="rId9"/>
    <p:sldId id="265" r:id="rId10"/>
    <p:sldId id="261" r:id="rId11"/>
    <p:sldId id="262" r:id="rId12"/>
    <p:sldId id="263" r:id="rId13"/>
    <p:sldId id="264" r:id="rId14"/>
    <p:sldId id="259" r:id="rId15"/>
    <p:sldId id="283" r:id="rId16"/>
    <p:sldId id="284" r:id="rId17"/>
    <p:sldId id="266" r:id="rId18"/>
    <p:sldId id="271" r:id="rId19"/>
    <p:sldId id="267" r:id="rId20"/>
    <p:sldId id="268" r:id="rId21"/>
    <p:sldId id="269" r:id="rId22"/>
    <p:sldId id="270" r:id="rId23"/>
    <p:sldId id="260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B756-CCE2-485A-B625-060935538B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6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AA05-E4B1-4F80-AC21-38C7D9F1EA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7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E816-BAB0-421A-8069-B5EC1EB3EF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425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2617-37C6-4EEA-A8DA-7DC99A9A59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6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311F-5B28-47D6-93D1-84E2B682C7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927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BA16-6556-4E9B-BFEE-5E2DBD3C9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59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5CCB-1ECA-4E5D-B9C8-A60A0F072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1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00FD-3410-40C3-9A62-787401EE5A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1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0BDA-D68B-4A9C-80EA-85CF861A04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85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51B7-2A7D-4652-8887-7182F0FD80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34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71F7-CAA2-4F0F-AF70-9488D2D603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93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85731B-4A19-46A8-9140-394EEE525A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オランダ社会論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究極の合理主義と寛容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-914400"/>
            <a:ext cx="1069816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寛容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宗教的自由</a:t>
            </a:r>
          </a:p>
          <a:p>
            <a:pPr eaLnBrk="1" hangingPunct="1"/>
            <a:r>
              <a:rPr lang="ja-JP" altLang="en-US" smtClean="0"/>
              <a:t>ケチと援助　災害援助と地域コミュニティ</a:t>
            </a:r>
          </a:p>
          <a:p>
            <a:pPr eaLnBrk="1" hangingPunct="1"/>
            <a:r>
              <a:rPr lang="ja-JP" altLang="en-US" smtClean="0"/>
              <a:t>柱社会</a:t>
            </a:r>
          </a:p>
          <a:p>
            <a:pPr eaLnBrk="1" hangingPunct="1"/>
            <a:r>
              <a:rPr lang="ja-JP" altLang="en-US" smtClean="0"/>
              <a:t>放送システム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柱社会とは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オランダとベルギー他ごく少数の国に存在した社会システム。（オランダが最も典型的</a:t>
            </a:r>
          </a:p>
          <a:p>
            <a:r>
              <a:rPr lang="ja-JP" altLang="en-US"/>
              <a:t>現在ではかなり解体したが、オランダ社会を理解するのに不可欠。</a:t>
            </a:r>
          </a:p>
          <a:p>
            <a:r>
              <a:rPr lang="ja-JP" altLang="en-US"/>
              <a:t>社会生活のかなりの部分を宗教的な場で送ることができる仕組み。価値観的な棲み分け社会といえる。</a:t>
            </a:r>
          </a:p>
        </p:txBody>
      </p:sp>
    </p:spTree>
    <p:extLst>
      <p:ext uri="{BB962C8B-B14F-4D97-AF65-F5344CB8AC3E}">
        <p14:creationId xmlns:p14="http://schemas.microsoft.com/office/powerpoint/2010/main" val="325782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柱社会の例（放送）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国営放送のみに適応される独特のシステム</a:t>
            </a:r>
          </a:p>
          <a:p>
            <a:r>
              <a:rPr lang="ja-JP" altLang="en-US"/>
              <a:t>番組制作は届け出た放送協会（ＮＰＯのようなもの）</a:t>
            </a:r>
          </a:p>
          <a:p>
            <a:r>
              <a:rPr lang="ja-JP" altLang="en-US"/>
              <a:t>会員の数で予算と時間枠を獲得。（公費による番組制作を保証。）</a:t>
            </a:r>
          </a:p>
          <a:p>
            <a:r>
              <a:rPr lang="ja-JP" altLang="en-US"/>
              <a:t>原則として違法でない限り、番組には公的な組織は関与しない。</a:t>
            </a:r>
          </a:p>
          <a:p>
            <a:r>
              <a:rPr lang="ja-JP" altLang="en-US"/>
              <a:t>ニュースや政党には独自の組織や枠がある。</a:t>
            </a:r>
          </a:p>
        </p:txBody>
      </p:sp>
    </p:spTree>
    <p:extLst>
      <p:ext uri="{BB962C8B-B14F-4D97-AF65-F5344CB8AC3E}">
        <p14:creationId xmlns:p14="http://schemas.microsoft.com/office/powerpoint/2010/main" val="330909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95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9144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何がオランダを形成したのか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オランダの国土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オランダ人が作ったオランダ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風車と運河とポルダー</a:t>
            </a:r>
          </a:p>
          <a:p>
            <a:pPr eaLnBrk="1" hangingPunct="1"/>
            <a:r>
              <a:rPr lang="ja-JP" altLang="en-US" smtClean="0"/>
              <a:t>独立戦争での自由と平等思想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寛容の社会構造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不思議</a:t>
            </a:r>
            <a:r>
              <a:rPr lang="ja-JP" altLang="en-US" dirty="0"/>
              <a:t>だが</a:t>
            </a:r>
            <a:r>
              <a:rPr lang="ja-JP" altLang="en-US" dirty="0" smtClean="0"/>
              <a:t>合理的</a:t>
            </a:r>
            <a:r>
              <a:rPr lang="ja-JP" altLang="en-US" dirty="0" smtClean="0"/>
              <a:t>改革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安楽死</a:t>
            </a:r>
          </a:p>
          <a:p>
            <a:pPr eaLnBrk="1" hangingPunct="1"/>
            <a:r>
              <a:rPr lang="ja-JP" altLang="en-US" smtClean="0"/>
              <a:t>ドラッグ</a:t>
            </a:r>
          </a:p>
          <a:p>
            <a:pPr eaLnBrk="1" hangingPunct="1"/>
            <a:r>
              <a:rPr lang="ja-JP" altLang="en-US" smtClean="0"/>
              <a:t>売春</a:t>
            </a:r>
          </a:p>
          <a:p>
            <a:pPr eaLnBrk="1" hangingPunct="1"/>
            <a:r>
              <a:rPr lang="ja-JP" altLang="en-US" smtClean="0"/>
              <a:t>お金の計算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オランダの歴史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・独立戦争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・植民地の盛衰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・自由主義的改革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・柱社会の成立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オランダの歴史（１）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ハンザ同盟の時期、フランドル地方はニシン漁と毛織物で繁栄</a:t>
            </a:r>
          </a:p>
          <a:p>
            <a:r>
              <a:rPr lang="ja-JP" altLang="en-US"/>
              <a:t>神聖ローマ皇帝カール５世がスペイン王となり、フランドルはスペイン領となって、スペインの経済的支柱となる。１５１９年。</a:t>
            </a:r>
          </a:p>
          <a:p>
            <a:r>
              <a:rPr lang="ja-JP" altLang="en-US"/>
              <a:t>フェリペ２世スペイン王となり、異端審問を強化。１５５５年。</a:t>
            </a:r>
          </a:p>
          <a:p>
            <a:r>
              <a:rPr lang="ja-JP" altLang="en-US"/>
              <a:t>下級貴族の請願と新教徒の聖像破壊運動。</a:t>
            </a:r>
          </a:p>
        </p:txBody>
      </p:sp>
    </p:spTree>
    <p:extLst>
      <p:ext uri="{BB962C8B-B14F-4D97-AF65-F5344CB8AC3E}">
        <p14:creationId xmlns:p14="http://schemas.microsoft.com/office/powerpoint/2010/main" val="253645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オランダの歴史（２）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オレンジ公ウィレム１世ドイツに避難。とどまったエグモントアルバ公により処刑。１５６７年。</a:t>
            </a:r>
          </a:p>
          <a:p>
            <a:pPr>
              <a:lnSpc>
                <a:spcPct val="90000"/>
              </a:lnSpc>
            </a:pPr>
            <a:r>
              <a:rPr lang="ja-JP" altLang="en-US"/>
              <a:t>オランダ独立戦争開始。１５６８年。（８０年戦争）</a:t>
            </a:r>
          </a:p>
          <a:p>
            <a:pPr>
              <a:lnSpc>
                <a:spcPct val="90000"/>
              </a:lnSpc>
            </a:pPr>
            <a:r>
              <a:rPr lang="ja-JP" altLang="en-US"/>
              <a:t>市民を巻き込んだ戦争で徐々にオランダ側が勝利。ライデン解放。１５７４年。</a:t>
            </a:r>
          </a:p>
          <a:p>
            <a:pPr>
              <a:lnSpc>
                <a:spcPct val="90000"/>
              </a:lnSpc>
            </a:pPr>
            <a:r>
              <a:rPr lang="ja-JP" altLang="en-US"/>
              <a:t>南部ワロン州アラン同盟。北部は北部同盟で事実上の独立。１５７９年。</a:t>
            </a:r>
          </a:p>
          <a:p>
            <a:pPr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281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オランダの歴史（３）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１６０２年、オランダ東インド会社</a:t>
            </a:r>
          </a:p>
          <a:p>
            <a:r>
              <a:rPr lang="ja-JP" altLang="en-US"/>
              <a:t>１６０９年、平戸開館、日本と正式な国交。</a:t>
            </a:r>
          </a:p>
          <a:p>
            <a:r>
              <a:rPr lang="ja-JP" altLang="en-US"/>
              <a:t>１６４８年、ウェストファリア条約（ミュンスター条約）でオランダの独立正式に承認。</a:t>
            </a:r>
          </a:p>
          <a:p>
            <a:r>
              <a:rPr lang="ja-JP" altLang="en-US"/>
              <a:t>１６５２年、第一次英蘭戦争。徐々に覇権国家から没落。</a:t>
            </a:r>
          </a:p>
          <a:p>
            <a:r>
              <a:rPr lang="ja-JP" altLang="en-US"/>
              <a:t>ナポレオン戦争時には一時国家消滅。</a:t>
            </a:r>
          </a:p>
        </p:txBody>
      </p:sp>
    </p:spTree>
    <p:extLst>
      <p:ext uri="{BB962C8B-B14F-4D97-AF65-F5344CB8AC3E}">
        <p14:creationId xmlns:p14="http://schemas.microsoft.com/office/powerpoint/2010/main" val="119763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オランダの歴史（４）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全盛期に活躍したオランダの思想家</a:t>
            </a:r>
          </a:p>
          <a:p>
            <a:pPr>
              <a:buFontTx/>
              <a:buNone/>
            </a:pPr>
            <a:r>
              <a:rPr lang="ja-JP" altLang="en-US"/>
              <a:t>　　エラスムス、スピノザ、グロチウス</a:t>
            </a:r>
          </a:p>
          <a:p>
            <a:r>
              <a:rPr lang="ja-JP" altLang="en-US"/>
              <a:t>オランダで活躍した思想家</a:t>
            </a:r>
          </a:p>
          <a:p>
            <a:pPr>
              <a:buFontTx/>
              <a:buNone/>
            </a:pPr>
            <a:r>
              <a:rPr lang="ja-JP" altLang="en-US"/>
              <a:t>　　デカルト、ロック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　当時オランダは最も言論出版の自由が発展していた国で、思想家にとって最も活動しやすい地域だった。</a:t>
            </a:r>
          </a:p>
        </p:txBody>
      </p:sp>
    </p:spTree>
    <p:extLst>
      <p:ext uri="{BB962C8B-B14F-4D97-AF65-F5344CB8AC3E}">
        <p14:creationId xmlns:p14="http://schemas.microsoft.com/office/powerpoint/2010/main" val="10721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オランダの歴史（５）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１９世紀は自由主義化していく過程。</a:t>
            </a:r>
          </a:p>
          <a:p>
            <a:r>
              <a:rPr lang="ja-JP" altLang="en-US"/>
              <a:t>ナポレオンの影響による共和制的制度改革</a:t>
            </a:r>
          </a:p>
          <a:p>
            <a:r>
              <a:rPr lang="ja-JP" altLang="en-US"/>
              <a:t>王政（オレンジ家）が成立したが、１９４８年の革命で自由主義的な君主制に変化。（憲法）</a:t>
            </a:r>
          </a:p>
          <a:p>
            <a:r>
              <a:rPr lang="ja-JP" altLang="en-US"/>
              <a:t>宗教政党が福祉政策をとるようになって、福祉国家への道。</a:t>
            </a:r>
          </a:p>
          <a:p>
            <a:r>
              <a:rPr lang="ja-JP" altLang="en-US"/>
              <a:t>宗教政党が教育の自由を求めて、公私平等の学校制度が成立。→柱社会へ</a:t>
            </a:r>
          </a:p>
        </p:txBody>
      </p:sp>
    </p:spTree>
    <p:extLst>
      <p:ext uri="{BB962C8B-B14F-4D97-AF65-F5344CB8AC3E}">
        <p14:creationId xmlns:p14="http://schemas.microsoft.com/office/powerpoint/2010/main" val="911806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オランダの歴史（６）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第一次大戦は中立を貫く。ドイツ皇帝の亡命と、引き渡しの拒否。（東京裁判の評価にもつながる事件）</a:t>
            </a:r>
          </a:p>
          <a:p>
            <a:r>
              <a:rPr lang="ja-JP" altLang="en-US"/>
              <a:t>第二次大戦ではナチの占領下に。（アンネの日記）→インドネシアを失う。</a:t>
            </a:r>
          </a:p>
          <a:p>
            <a:r>
              <a:rPr lang="ja-JP" altLang="en-US"/>
              <a:t>戦後、政・労・使の協調体制が成立し、８０年代からのワークシェアリング政策の基礎に。</a:t>
            </a:r>
          </a:p>
          <a:p>
            <a:r>
              <a:rPr lang="ja-JP" altLang="en-US"/>
              <a:t>市民団体の活躍。環境改善に力。</a:t>
            </a:r>
          </a:p>
          <a:p>
            <a:endParaRPr lang="ja-JP" altLang="en-US"/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26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utchdru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307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367713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9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675687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3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何故麻薬を合法化したのか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何事も表で把握しようという政治姿勢</a:t>
            </a:r>
          </a:p>
          <a:p>
            <a:r>
              <a:rPr lang="ja-JP" altLang="en-US"/>
              <a:t>非合法による弊害を考慮</a:t>
            </a:r>
          </a:p>
          <a:p>
            <a:pPr>
              <a:buFontTx/>
              <a:buNone/>
            </a:pPr>
            <a:r>
              <a:rPr lang="ja-JP" altLang="en-US"/>
              <a:t>　　　犯罪組織・麻薬入手のための犯罪</a:t>
            </a:r>
          </a:p>
          <a:p>
            <a:r>
              <a:rPr lang="ja-JP" altLang="en-US"/>
              <a:t>エイズ対策　麻薬バス</a:t>
            </a:r>
          </a:p>
          <a:p>
            <a:pPr>
              <a:buFontTx/>
              <a:buNone/>
            </a:pPr>
            <a:r>
              <a:rPr lang="ja-JP" altLang="en-US"/>
              <a:t>　　　　　　　　しかし、</a:t>
            </a:r>
          </a:p>
          <a:p>
            <a:r>
              <a:rPr lang="ja-JP" altLang="en-US"/>
              <a:t>必ずしも国民の大多数の支持があるわけではない。</a:t>
            </a:r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076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何故売春を合法化したのか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１９１１年、売春宿が非合法に。（しかし、なくならなかった。）</a:t>
            </a:r>
          </a:p>
          <a:p>
            <a:r>
              <a:rPr lang="ja-JP" altLang="en-US"/>
              <a:t>２０００年、売春宿の管理を地方当局が行う。（許可制に）</a:t>
            </a:r>
          </a:p>
          <a:p>
            <a:r>
              <a:rPr lang="ja-JP" altLang="en-US"/>
              <a:t>売春婦養成塾や売春婦の労働組合が存在する。税金を払っている。</a:t>
            </a:r>
          </a:p>
          <a:p>
            <a:r>
              <a:rPr lang="ja-JP" altLang="en-US"/>
              <a:t>利用者は多くが外国人。観光用という面が強い。</a:t>
            </a:r>
          </a:p>
        </p:txBody>
      </p:sp>
    </p:spTree>
    <p:extLst>
      <p:ext uri="{BB962C8B-B14F-4D97-AF65-F5344CB8AC3E}">
        <p14:creationId xmlns:p14="http://schemas.microsoft.com/office/powerpoint/2010/main" val="140319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生活しやすい社会構造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道路・交通・信号</a:t>
            </a:r>
          </a:p>
          <a:p>
            <a:pPr eaLnBrk="1" hangingPunct="1"/>
            <a:r>
              <a:rPr lang="ja-JP" altLang="en-US" smtClean="0"/>
              <a:t>住宅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6572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680</Words>
  <Application>Microsoft Office PowerPoint</Application>
  <PresentationFormat>画面に合わせる (4:3)</PresentationFormat>
  <Paragraphs>85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Arial</vt:lpstr>
      <vt:lpstr>ＭＳ Ｐゴシック</vt:lpstr>
      <vt:lpstr>Calibri</vt:lpstr>
      <vt:lpstr>標準デザイン</vt:lpstr>
      <vt:lpstr>オランダ社会論 </vt:lpstr>
      <vt:lpstr>不思議だが合理的改革</vt:lpstr>
      <vt:lpstr>PowerPoint プレゼンテーション</vt:lpstr>
      <vt:lpstr>PowerPoint プレゼンテーション</vt:lpstr>
      <vt:lpstr>PowerPoint プレゼンテーション</vt:lpstr>
      <vt:lpstr>何故麻薬を合法化したのか</vt:lpstr>
      <vt:lpstr>何故売春を合法化したのか</vt:lpstr>
      <vt:lpstr>生活しやすい社会構造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寛容</vt:lpstr>
      <vt:lpstr>柱社会とは</vt:lpstr>
      <vt:lpstr>柱社会の例（放送）</vt:lpstr>
      <vt:lpstr>PowerPoint プレゼンテーション</vt:lpstr>
      <vt:lpstr>PowerPoint プレゼンテーション</vt:lpstr>
      <vt:lpstr>何がオランダを形成したのか</vt:lpstr>
      <vt:lpstr>PowerPoint プレゼンテーション</vt:lpstr>
      <vt:lpstr>PowerPoint プレゼンテーション</vt:lpstr>
      <vt:lpstr>PowerPoint プレゼンテーション</vt:lpstr>
      <vt:lpstr>オランダの歴史</vt:lpstr>
      <vt:lpstr>オランダの歴史（１）</vt:lpstr>
      <vt:lpstr>オランダの歴史（２）</vt:lpstr>
      <vt:lpstr>オランダの歴史（３）</vt:lpstr>
      <vt:lpstr>オランダの歴史（４）</vt:lpstr>
      <vt:lpstr>オランダの歴史（５）</vt:lpstr>
      <vt:lpstr>オランダの歴史（６）</vt:lpstr>
    </vt:vector>
  </TitlesOfParts>
  <Company>bunkyo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オランダ社会論 </dc:title>
  <dc:creator>wakei</dc:creator>
  <cp:lastModifiedBy>Ohta Kazutosi</cp:lastModifiedBy>
  <cp:revision>5</cp:revision>
  <dcterms:created xsi:type="dcterms:W3CDTF">2007-04-25T06:39:17Z</dcterms:created>
  <dcterms:modified xsi:type="dcterms:W3CDTF">2014-06-07T05:14:58Z</dcterms:modified>
</cp:coreProperties>
</file>