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5" r:id="rId4"/>
    <p:sldId id="266" r:id="rId5"/>
    <p:sldId id="257" r:id="rId6"/>
    <p:sldId id="260" r:id="rId7"/>
    <p:sldId id="262" r:id="rId8"/>
    <p:sldId id="264" r:id="rId9"/>
    <p:sldId id="258" r:id="rId10"/>
    <p:sldId id="263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6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2014/5/11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121361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2014/5/11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84590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2014/5/11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04546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2014/5/11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130481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2014/5/11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067184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2014/5/11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70516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2014/5/11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28614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2014/5/11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98920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2014/5/11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05422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2014/5/11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31431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AB40-21A9-42B1-9F04-E82CD1363857}" type="datetimeFigureOut">
              <a:rPr kumimoji="1" lang="ja-JP" altLang="en-US" smtClean="0"/>
              <a:pPr/>
              <a:t>2014/5/11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7179-A277-4132-A62D-0F615742DC0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97929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EAB40-21A9-42B1-9F04-E82CD1363857}" type="datetimeFigureOut">
              <a:rPr kumimoji="1" lang="ja-JP" altLang="en-US" smtClean="0"/>
              <a:pPr/>
              <a:t>2014/5/11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87179-A277-4132-A62D-0F615742DC0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6482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アメリカの大学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強力な産業としての大学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2054053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ハーバード大学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授業の特質　</a:t>
            </a:r>
          </a:p>
          <a:p>
            <a:pPr lvl="1"/>
            <a:r>
              <a:rPr kumimoji="1" lang="ja-JP" altLang="en-US" dirty="0" smtClean="0"/>
              <a:t>ソクラテス法と言われる討論中心</a:t>
            </a:r>
          </a:p>
          <a:p>
            <a:pPr lvl="1"/>
            <a:r>
              <a:rPr lang="ja-JP" altLang="en-US" dirty="0" smtClean="0"/>
              <a:t>毎週読むべき文献が指示される（図書館に履修生分用意されている）</a:t>
            </a:r>
          </a:p>
          <a:p>
            <a:r>
              <a:rPr lang="ja-JP" altLang="en-US" dirty="0" smtClean="0"/>
              <a:t>教授は他大学から多く招聘・政府関係者となる者も多い。（ライシャワー）ｃｆ　アメリカの官僚の特質</a:t>
            </a:r>
          </a:p>
          <a:p>
            <a:r>
              <a:rPr lang="ja-JP" altLang="en-US" dirty="0" smtClean="0"/>
              <a:t>奨学金　収入の低い家庭にはもれなく給付</a:t>
            </a:r>
          </a:p>
          <a:p>
            <a:pPr lvl="1"/>
            <a:r>
              <a:rPr lang="ja-JP" altLang="en-US" dirty="0" smtClean="0"/>
              <a:t>授業料も収入を考慮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以前の授業の補充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アメリカの「自治体」は届けることによって成立　原則はそうだが、現在はほとんどない（前嶋先生の話）</a:t>
            </a:r>
          </a:p>
          <a:p>
            <a:r>
              <a:rPr lang="ja-JP" altLang="en-US" dirty="0" smtClean="0"/>
              <a:t>近年、新しい自治体が成立している。日本と逆に、自治体の統合ではなく、分離するところがある。まずしい地域と豊かな地域が併存している自治体で、豊かな地域が分離独立し、新しい自治体を形成する事例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以前の予定の未消化部分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1957</a:t>
            </a:r>
            <a:r>
              <a:rPr kumimoji="1" lang="ja-JP" altLang="en-US" dirty="0" smtClean="0"/>
              <a:t>年 スプートニク・ショック→国防教育法→中等教育の質的改善（科学教育）</a:t>
            </a:r>
          </a:p>
          <a:p>
            <a:r>
              <a:rPr lang="en-US" altLang="ja-JP" dirty="0" smtClean="0"/>
              <a:t>1980</a:t>
            </a:r>
            <a:r>
              <a:rPr lang="ja-JP" altLang="en-US" dirty="0" smtClean="0"/>
              <a:t>年代 </a:t>
            </a:r>
            <a:r>
              <a:rPr lang="ja-JP" altLang="en-US" dirty="0" smtClean="0"/>
              <a:t>「危機にたつ国家」アメリカ教育の水準（初等中等教育）の低下が国家の危機をもたらしているという報告→様々な改革（教師の質・学力）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新自由主義下の動向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バウチャー制の導入</a:t>
            </a:r>
          </a:p>
          <a:p>
            <a:r>
              <a:rPr lang="ja-JP" altLang="en-US"/>
              <a:t>チャータースクールの制度化</a:t>
            </a:r>
          </a:p>
          <a:p>
            <a:r>
              <a:rPr lang="ja-JP" altLang="en-US"/>
              <a:t>ホームスクールの法制化</a:t>
            </a:r>
          </a:p>
          <a:p>
            <a:r>
              <a:rPr lang="ja-JP" altLang="en-US"/>
              <a:t>企業の公立学校教育への関与（エジソンスクール）</a:t>
            </a:r>
          </a:p>
          <a:p>
            <a:r>
              <a:rPr lang="ja-JP" altLang="en-US"/>
              <a:t>テストの興隆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アメリカ大学の特質（１）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数が多い（３０００以上）　大衆化が日本より進んでいる</a:t>
            </a:r>
          </a:p>
          <a:p>
            <a:r>
              <a:rPr lang="ja-JP" altLang="en-US" dirty="0" smtClean="0"/>
              <a:t>学生の中で社会人が３分の１</a:t>
            </a:r>
          </a:p>
          <a:p>
            <a:pPr lvl="1"/>
            <a:r>
              <a:rPr kumimoji="1" lang="ja-JP" altLang="en-US" dirty="0" smtClean="0"/>
              <a:t>キャリアアップ（企業内教育はあまりない）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軍隊勤務後入学（軍隊の特権）</a:t>
            </a:r>
          </a:p>
          <a:p>
            <a:r>
              <a:rPr lang="ja-JP" altLang="en-US" dirty="0" smtClean="0"/>
              <a:t>留学生が多い（アメリカの貿易に寄与）</a:t>
            </a:r>
          </a:p>
          <a:p>
            <a:r>
              <a:rPr lang="ja-JP" altLang="en-US" dirty="0" smtClean="0"/>
              <a:t>トップランクから、条件の未整備な大学まで多様（ｃｆ　世界大学ランキング）</a:t>
            </a:r>
          </a:p>
          <a:p>
            <a:pPr lvl="1"/>
            <a:endParaRPr kumimoji="1"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7291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アメリカ大学の特質（２）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認可は公的機関ではなく、アクレディテーションによる</a:t>
            </a:r>
          </a:p>
          <a:p>
            <a:r>
              <a:rPr lang="ja-JP" altLang="en-US" dirty="0" smtClean="0"/>
              <a:t>入試は、日本とは別</a:t>
            </a:r>
          </a:p>
          <a:p>
            <a:pPr lvl="1"/>
            <a:r>
              <a:rPr kumimoji="1" lang="ja-JP" altLang="en-US" dirty="0" smtClean="0"/>
              <a:t>コミュニティ・カレッジは無試験</a:t>
            </a:r>
          </a:p>
          <a:p>
            <a:pPr lvl="1"/>
            <a:r>
              <a:rPr lang="ja-JP" altLang="en-US" dirty="0" smtClean="0"/>
              <a:t>州立大学は、ＳＡＴと高校の成績で基準を満たせば、原則入学可</a:t>
            </a:r>
          </a:p>
          <a:p>
            <a:pPr lvl="1"/>
            <a:r>
              <a:rPr kumimoji="1" lang="ja-JP" altLang="en-US" dirty="0" smtClean="0"/>
              <a:t>有名私立大学は、選抜がある。レポートや面接で選考。独自の学力試験はしない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アメリカ大学の特質（３）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産学共同の傾向が強い。（経営者が設立した有名大学もある。スタンフォード、カーネギーメロン）</a:t>
            </a:r>
          </a:p>
          <a:p>
            <a:r>
              <a:rPr kumimoji="1" lang="ja-JP" altLang="en-US" dirty="0" smtClean="0"/>
              <a:t>研究を主にする大学は、財政基盤が日本とは異なる。基本的な傾向として、学生の納入金は、「教育」に対して使用され、研究費は、自分で取ってくる。資金力の豊富な教授は、院生に給与を払う。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アメリカ大学の特質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インターネットを介して、教育内容を世界に講評　ＭＩＴが先頭　ｉＴｕｎｅＵ　Ｍｏｏｃ　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ハーバード大学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ビデオ　５：００（教員・学生数）　６：２７（授業）１４：３４（入学試験）１８：５８（ハウス）</a:t>
            </a:r>
          </a:p>
          <a:p>
            <a:r>
              <a:rPr kumimoji="1" lang="en-US" altLang="ja-JP" dirty="0" smtClean="0"/>
              <a:t>1636</a:t>
            </a:r>
            <a:r>
              <a:rPr kumimoji="1" lang="ja-JP" altLang="en-US" dirty="0" smtClean="0"/>
              <a:t>年設立 宗教団体が設立したが、特定の宗派に関わらない施設</a:t>
            </a:r>
          </a:p>
          <a:p>
            <a:r>
              <a:rPr lang="ja-JP" altLang="en-US" dirty="0" smtClean="0"/>
              <a:t>以前は別学</a:t>
            </a:r>
            <a:r>
              <a:rPr lang="en-US" altLang="ja-JP" dirty="0" smtClean="0"/>
              <a:t>(</a:t>
            </a:r>
            <a:r>
              <a:rPr lang="ja-JP" altLang="en-US" dirty="0" smtClean="0"/>
              <a:t>女子は同一敷地内だが、ラドクリフ大学</a:t>
            </a:r>
            <a:r>
              <a:rPr lang="en-US" altLang="ja-JP" dirty="0" smtClean="0"/>
              <a:t>)</a:t>
            </a:r>
            <a:r>
              <a:rPr lang="ja-JP" altLang="en-US" dirty="0" err="1" smtClean="0"/>
              <a:t>だった</a:t>
            </a:r>
            <a:r>
              <a:rPr lang="ja-JP" altLang="en-US" dirty="0" smtClean="0"/>
              <a:t>が </a:t>
            </a:r>
            <a:r>
              <a:rPr lang="en-US" altLang="ja-JP" dirty="0" smtClean="0"/>
              <a:t>(</a:t>
            </a:r>
            <a:r>
              <a:rPr lang="ja-JP" altLang="en-US" dirty="0" smtClean="0"/>
              <a:t>当時が舞台の映画「</a:t>
            </a:r>
            <a:r>
              <a:rPr lang="en-US" altLang="ja-JP" dirty="0" smtClean="0"/>
              <a:t>love</a:t>
            </a:r>
            <a:r>
              <a:rPr lang="ja-JP" altLang="en-US" dirty="0" smtClean="0"/>
              <a:t> </a:t>
            </a:r>
            <a:r>
              <a:rPr lang="en-US" altLang="ja-JP" dirty="0" smtClean="0"/>
              <a:t>story</a:t>
            </a:r>
            <a:r>
              <a:rPr lang="ja-JP" altLang="en-US" dirty="0" smtClean="0"/>
              <a:t>」、</a:t>
            </a:r>
            <a:r>
              <a:rPr lang="en-US" altLang="ja-JP" dirty="0" smtClean="0"/>
              <a:t>1999</a:t>
            </a:r>
            <a:r>
              <a:rPr lang="ja-JP" altLang="en-US" dirty="0" smtClean="0"/>
              <a:t>年に統合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497962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306</Words>
  <Application>Microsoft Office PowerPoint</Application>
  <PresentationFormat>画面に合わせる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アメリカの大学</vt:lpstr>
      <vt:lpstr>以前の授業の補充</vt:lpstr>
      <vt:lpstr>以前の予定の未消化部分</vt:lpstr>
      <vt:lpstr>新自由主義下の動向</vt:lpstr>
      <vt:lpstr>アメリカ大学の特質（１）</vt:lpstr>
      <vt:lpstr>アメリカ大学の特質（２）</vt:lpstr>
      <vt:lpstr>アメリカ大学の特質（３）</vt:lpstr>
      <vt:lpstr>アメリカ大学の特質</vt:lpstr>
      <vt:lpstr>ハーバード大学1</vt:lpstr>
      <vt:lpstr>ハーバード大学2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アメリカの大学</dc:title>
  <dc:creator>Ohta Kazutosi</dc:creator>
  <cp:lastModifiedBy>wakei</cp:lastModifiedBy>
  <cp:revision>28</cp:revision>
  <dcterms:created xsi:type="dcterms:W3CDTF">2012-11-07T07:55:23Z</dcterms:created>
  <dcterms:modified xsi:type="dcterms:W3CDTF">2014-05-11T12:16:51Z</dcterms:modified>
</cp:coreProperties>
</file>