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1" r:id="rId5"/>
    <p:sldId id="272" r:id="rId6"/>
    <p:sldId id="269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02A5-F865-48DA-95F7-864D51CF6DAC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31DC-5EAD-43D0-9380-2E4E9A1FC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202A5-F865-48DA-95F7-864D51CF6DAC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331DC-5EAD-43D0-9380-2E4E9A1FC1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教育実地研究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オリエンテーション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この授業でやること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最も重要で最も大学の授業で、最も欠けていることが、模擬授業→同じ時間での模擬授業を行う。（本日分担）</a:t>
            </a:r>
          </a:p>
          <a:p>
            <a:r>
              <a:rPr kumimoji="1" lang="ja-JP" altLang="en-US" dirty="0" smtClean="0"/>
              <a:t>全員が行う必要</a:t>
            </a:r>
            <a:r>
              <a:rPr kumimoji="1" lang="ja-JP" altLang="en-US" dirty="0"/>
              <a:t>があるので</a:t>
            </a:r>
            <a:r>
              <a:rPr kumimoji="1" lang="ja-JP" altLang="en-US" dirty="0" smtClean="0"/>
              <a:t>、模擬授業を実地研究で行った者は、１回、行わなかった者は２回、グループの協力で模擬授業を行い、ビデオに撮って、ＤＶＤに焼き付けて提出する。（本日グループ分け）→成績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672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実習生の基本的立場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教師として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・授業を生徒に教える（非常に大きな責任）</a:t>
            </a:r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・生徒指導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・教師としての法的義務（守秘義務・信用失墜行為の禁止）</a:t>
            </a:r>
            <a:endParaRPr kumimoji="1" lang="ja-JP" altLang="en-US" dirty="0" smtClean="0"/>
          </a:p>
          <a:p>
            <a:r>
              <a:rPr lang="ja-JP" altLang="en-US" dirty="0" smtClean="0"/>
              <a:t>学生</a:t>
            </a:r>
            <a:r>
              <a:rPr lang="ja-JP" altLang="en-US" dirty="0"/>
              <a:t>と</a:t>
            </a:r>
            <a:r>
              <a:rPr lang="ja-JP" altLang="en-US" dirty="0" smtClean="0"/>
              <a:t>して</a:t>
            </a:r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・指導を受ける立場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・学校の方針を守る（発言権はない）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半年間で行うべきこと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授業をするための基礎知識と能力を向上させること→生徒に教えることの「責任感」</a:t>
            </a:r>
          </a:p>
          <a:p>
            <a:r>
              <a:rPr lang="ja-JP" altLang="en-US" dirty="0" smtClean="0"/>
              <a:t>社会の授業を行う不可欠の条件</a:t>
            </a:r>
          </a:p>
          <a:p>
            <a:pPr lvl="1"/>
            <a:r>
              <a:rPr lang="ja-JP" altLang="en-US" dirty="0" smtClean="0"/>
              <a:t>教える対象に関する豊富な知識</a:t>
            </a:r>
          </a:p>
          <a:p>
            <a:pPr lvl="1"/>
            <a:r>
              <a:rPr lang="ja-JP" altLang="en-US" dirty="0" smtClean="0"/>
              <a:t>相手にわかりやすく説明する表現力</a:t>
            </a:r>
          </a:p>
          <a:p>
            <a:pPr lvl="1"/>
            <a:r>
              <a:rPr kumimoji="1" lang="ja-JP" altLang="en-US" dirty="0" smtClean="0"/>
              <a:t>生徒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のコミュニケーションをとる技術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750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基礎的な訓練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記憶力　教える内容のほとんどは記憶すべき→資料を見ながら話すと生徒が聞かない</a:t>
            </a:r>
          </a:p>
          <a:p>
            <a:r>
              <a:rPr lang="ja-JP" altLang="en-US" dirty="0" smtClean="0"/>
              <a:t>発声　大きな声は不要、明瞭に聞こえる声</a:t>
            </a:r>
          </a:p>
          <a:p>
            <a:r>
              <a:rPr kumimoji="1" lang="ja-JP" altLang="en-US" dirty="0" smtClean="0"/>
              <a:t>板書　練習効果がある。誤字対策が必要</a:t>
            </a:r>
          </a:p>
          <a:p>
            <a:pPr lvl="1"/>
            <a:r>
              <a:rPr lang="ja-JP" altLang="en-US" dirty="0" smtClean="0"/>
              <a:t>生徒の発言の</a:t>
            </a:r>
            <a:r>
              <a:rPr lang="ja-JP" altLang="en-US" dirty="0"/>
              <a:t>板書</a:t>
            </a:r>
            <a:endParaRPr kumimoji="1" lang="ja-JP" altLang="en-US" dirty="0" smtClean="0"/>
          </a:p>
          <a:p>
            <a:r>
              <a:rPr lang="ja-JP" altLang="en-US" dirty="0" smtClean="0"/>
              <a:t>手書き</a:t>
            </a:r>
            <a:r>
              <a:rPr lang="ja-JP" altLang="en-US" smtClean="0"/>
              <a:t>の字　生徒へのコメント（練習）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923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不安をもっている場合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体力、精神的問題、対人的問題等</a:t>
            </a:r>
          </a:p>
          <a:p>
            <a:r>
              <a:rPr lang="ja-JP" altLang="en-US" dirty="0" smtClean="0"/>
              <a:t>できるだけ事前に相談（担当、担任）</a:t>
            </a:r>
          </a:p>
          <a:p>
            <a:r>
              <a:rPr kumimoji="1" lang="ja-JP" altLang="en-US" dirty="0" smtClean="0"/>
              <a:t>実習中に問題</a:t>
            </a:r>
            <a:r>
              <a:rPr lang="ja-JP" altLang="en-US" dirty="0" smtClean="0"/>
              <a:t>を感じたときに、実習校の指導教員はもちろん、大学の担当・担任にもできるだけ相談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203</Words>
  <Application>Microsoft Office PowerPoint</Application>
  <PresentationFormat>画面に合わせる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Office テーマ</vt:lpstr>
      <vt:lpstr>教育実地研究</vt:lpstr>
      <vt:lpstr>この授業でやること</vt:lpstr>
      <vt:lpstr>実習生の基本的立場</vt:lpstr>
      <vt:lpstr>半年間で行うべきこと</vt:lpstr>
      <vt:lpstr>基礎的な訓練</vt:lpstr>
      <vt:lpstr>不安をもっている場合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教育実習の注意</dc:title>
  <dc:creator>wakei</dc:creator>
  <cp:lastModifiedBy>wakei</cp:lastModifiedBy>
  <cp:revision>12</cp:revision>
  <dcterms:created xsi:type="dcterms:W3CDTF">2011-09-25T11:47:07Z</dcterms:created>
  <dcterms:modified xsi:type="dcterms:W3CDTF">2017-09-17T04:00:50Z</dcterms:modified>
</cp:coreProperties>
</file>