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41B4C-1B88-4393-8104-6681F6E01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61404C-5CDE-4DD6-9825-BC5D5AAA0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AA7044-B653-4FE5-B054-B68FB1C76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0D1294-BC7D-4953-B9B8-C842169D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DF9EA1-D769-4CF5-A641-0E158823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D67AC1-A1C2-4177-AD99-F0917CBFA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EC564E-C28C-412B-ADFD-C7DAD233E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BAE287-FFD2-4E42-A8FA-4A253A1B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789452-DA86-464C-9924-BDCA66A2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F2CD35-CACA-420A-97C7-4527F915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46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F9B4129-2197-4FE4-89EF-1F35BD6EC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473249-D88A-4523-8BA7-2E1017977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522820-6B1D-4BDF-A50C-1209689C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45C650-FE88-4836-A16F-14CA80648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E261E0-DC01-498F-83B8-E41438AB3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29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0F1378-4AD3-4F43-B015-2CA1704FF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F3DFF6-7E01-466E-BD3D-096ACA29D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A5CF0-F3FF-493E-A933-4CD5229E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442667-96B9-490A-BB9B-DF11C29E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553261-7652-4450-B7E2-4511A2274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76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97F3C-4EC6-4029-A3D9-100E9C576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3B97D3-736E-4CA8-8DEE-01CAE7761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BEA130-2221-44DC-ADFA-1F064FCEB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D3D96-17E3-487B-89E5-775AAF64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9C3AE8-E0C7-4FDF-87C7-7EB11739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28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627F3-85A0-4A6B-A1DA-2D6531A0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D20553-6097-4E80-A764-D3EE26123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93D6AD-9FD3-48DD-A928-E79ED76F4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97B969-40EC-4AD9-A9A4-001E14B1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FE95AD-A42D-47B6-9992-BDAF5B93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B00B73-3DF2-4FEB-B02A-34A0A3DB1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02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55B6E2-58D0-45B2-B35C-93058D020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63F10E-57FF-4311-A4C1-900DAC03B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9D4007-123D-438E-A1FC-087471637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EC88969-7873-4DA9-BA23-A95A99E63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56A859-A19E-4A58-ABA4-B0CF3D92E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593821-4074-4AC5-BA2C-82C648903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0E46555-C881-4F6A-916A-9EB2CC1AF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9CAAC38-048F-4122-9D20-30BAF3548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16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42A171-7695-4E88-B28E-C9B81A2D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244F1DA-7BA2-4220-A2CE-6A1B4CD4A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F1A8807-4DD6-4E3D-A86B-529C6074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0DF9B8-E73E-42C7-AD5D-E354EB34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89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0B7DB0-88D7-4793-BD95-6C386F90D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16B6F1B-2EDB-4DB6-8DD7-F7D8A071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CBF62E-F881-4597-A81E-A8BEEB88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54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DCDBDC-00F9-4482-8413-DADBEFFFC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040B86-EDB7-4292-B312-5EF79B899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7DAF8C-9597-4BF9-B866-7A244DCB2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405F7B-5284-40BB-B65B-E01E2283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E85038-E38E-4B0A-8692-AD85CEB1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621FAC-B7FE-449B-8A71-DDDC9242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28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D6E257-FC61-496F-8C58-E4D97917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565333-C1DE-400F-858E-033D504AB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090976-EA5A-411F-926D-004A93744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0225BA-30BD-4563-A0AE-B199B9F8E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9816B4-0D51-41B2-A55D-EC4F18F51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258571-3558-4744-8C1E-937FD85C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27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72A504C-FFF4-4918-945E-26744DCE7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4FCB90-C8FA-436B-8274-D141F93B5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AC0BD-5F25-4446-8BDC-C686A0A3A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D070E-6947-4040-909D-B096613A9209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F14247-4F98-44EA-9E33-F5B08BC72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2A19C2-128C-47AE-8503-C22E2CDA1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BAF5-5609-420A-AC28-85EE24333B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6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9A178A-7404-461B-95CC-371615FBBA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教育実地研究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17456D-4D45-4D17-9A39-0FEE4B8EB9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38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75406C-5979-441F-A17A-EDAE16E82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本日やること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842C35-7882-45D8-94C4-4ABB39E63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13</a:t>
            </a:r>
            <a:r>
              <a:rPr kumimoji="1" lang="ja-JP" altLang="en-US" dirty="0"/>
              <a:t>回分の模擬授業実践者を決める</a:t>
            </a:r>
          </a:p>
          <a:p>
            <a:r>
              <a:rPr kumimoji="1" lang="ja-JP" altLang="en-US" dirty="0"/>
              <a:t>全体課題</a:t>
            </a:r>
            <a:r>
              <a:rPr kumimoji="1" lang="en-US" altLang="ja-JP" dirty="0"/>
              <a:t>(50</a:t>
            </a:r>
            <a:r>
              <a:rPr kumimoji="1" lang="ja-JP" altLang="en-US" dirty="0"/>
              <a:t>分の模擬授業をグループ内で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回行い、</a:t>
            </a:r>
            <a:r>
              <a:rPr kumimoji="1" lang="en-US" altLang="ja-JP" dirty="0"/>
              <a:t>DVD</a:t>
            </a:r>
            <a:r>
              <a:rPr kumimoji="1" lang="ja-JP" altLang="en-US" dirty="0"/>
              <a:t>にして提出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のためのグループを決める</a:t>
            </a:r>
          </a:p>
          <a:p>
            <a:pPr lvl="1"/>
            <a:r>
              <a:rPr kumimoji="1" lang="ja-JP" altLang="en-US" dirty="0"/>
              <a:t>生徒役が</a:t>
            </a:r>
            <a:r>
              <a:rPr kumimoji="1" lang="en-US" altLang="ja-JP" dirty="0"/>
              <a:t>5</a:t>
            </a:r>
            <a:r>
              <a:rPr kumimoji="1" lang="ja-JP" altLang="en-US" dirty="0"/>
              <a:t>名以上いること</a:t>
            </a:r>
          </a:p>
          <a:p>
            <a:pPr lvl="1"/>
            <a:r>
              <a:rPr kumimoji="1" lang="ja-JP" altLang="en-US" dirty="0"/>
              <a:t>黒板のある教室で実施すること</a:t>
            </a:r>
          </a:p>
          <a:p>
            <a:pPr lvl="1"/>
            <a:r>
              <a:rPr kumimoji="1" lang="ja-JP" altLang="en-US" dirty="0"/>
              <a:t>社会科か道徳</a:t>
            </a:r>
            <a:r>
              <a:rPr kumimoji="1" lang="en-US" altLang="ja-JP" dirty="0"/>
              <a:t>(2</a:t>
            </a:r>
            <a:r>
              <a:rPr kumimoji="1" lang="ja-JP" altLang="en-US" dirty="0"/>
              <a:t>回とも道徳は不可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時間があったら、今後何を勉強していけばいいか</a:t>
            </a:r>
          </a:p>
          <a:p>
            <a:pPr marL="457200" lvl="1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569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BB6A40-1DA0-458C-A8CD-34FA2F891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授業予定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B7A24-3A81-42A0-91B6-36604D1FE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9/   16.23.30</a:t>
            </a:r>
          </a:p>
          <a:p>
            <a:r>
              <a:rPr lang="en-US" altLang="ja-JP" dirty="0"/>
              <a:t>10/  7.14.21.28</a:t>
            </a:r>
          </a:p>
          <a:p>
            <a:r>
              <a:rPr lang="en-US" altLang="ja-JP" dirty="0"/>
              <a:t>11/  11.18.25</a:t>
            </a:r>
          </a:p>
          <a:p>
            <a:r>
              <a:rPr lang="en-US" altLang="ja-JP" dirty="0"/>
              <a:t>12/  2.9.16.23</a:t>
            </a:r>
          </a:p>
          <a:p>
            <a:r>
              <a:rPr lang="en-US" altLang="ja-JP" dirty="0"/>
              <a:t>1/    20</a:t>
            </a:r>
            <a:endParaRPr lang="ja-JP" altLang="en-US" dirty="0"/>
          </a:p>
          <a:p>
            <a:r>
              <a:rPr kumimoji="1" lang="en-US" altLang="ja-JP" dirty="0"/>
              <a:t>DVD</a:t>
            </a:r>
            <a:r>
              <a:rPr kumimoji="1" lang="ja-JP" altLang="en-US" dirty="0"/>
              <a:t>締め切り 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</a:t>
            </a:r>
            <a:r>
              <a:rPr kumimoji="1" lang="ja-JP" altLang="en-US" dirty="0"/>
              <a:t>月</a:t>
            </a:r>
            <a:r>
              <a:rPr kumimoji="1" lang="en-US" altLang="ja-JP" dirty="0"/>
              <a:t>31</a:t>
            </a:r>
            <a:r>
              <a:rPr kumimoji="1" lang="ja-JP" altLang="en-US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66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103</Words>
  <Application>Microsoft Office PowerPoint</Application>
  <PresentationFormat>ワイド画面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教育実地研究</vt:lpstr>
      <vt:lpstr>本日やること</vt:lpstr>
      <vt:lpstr>授業予定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教育実地研究</dc:title>
  <dc:creator>wakei ota</dc:creator>
  <cp:lastModifiedBy>wakei ota</cp:lastModifiedBy>
  <cp:revision>1</cp:revision>
  <dcterms:created xsi:type="dcterms:W3CDTF">2019-09-15T08:59:29Z</dcterms:created>
  <dcterms:modified xsi:type="dcterms:W3CDTF">2019-09-15T09:06:36Z</dcterms:modified>
</cp:coreProperties>
</file>