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9" r:id="rId4"/>
    <p:sldId id="268" r:id="rId5"/>
    <p:sldId id="269" r:id="rId6"/>
    <p:sldId id="270" r:id="rId7"/>
    <p:sldId id="271" r:id="rId8"/>
    <p:sldId id="272" r:id="rId9"/>
    <p:sldId id="275" r:id="rId10"/>
    <p:sldId id="264" r:id="rId11"/>
    <p:sldId id="265" r:id="rId12"/>
    <p:sldId id="266" r:id="rId13"/>
    <p:sldId id="267" r:id="rId14"/>
    <p:sldId id="262" r:id="rId15"/>
    <p:sldId id="276" r:id="rId1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60"/>
  </p:normalViewPr>
  <p:slideViewPr>
    <p:cSldViewPr snapToGrid="0">
      <p:cViewPr varScale="1">
        <p:scale>
          <a:sx n="69" d="100"/>
          <a:sy n="69" d="100"/>
        </p:scale>
        <p:origin x="72" y="5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0FC16B-2810-4FA2-99D0-6D12CDDC0285}"/>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F718719-D188-424C-AB52-41F0657BFA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B378D7F-2B96-4592-9D9E-0AEA09A0EB9F}"/>
              </a:ext>
            </a:extLst>
          </p:cNvPr>
          <p:cNvSpPr>
            <a:spLocks noGrp="1"/>
          </p:cNvSpPr>
          <p:nvPr>
            <p:ph type="dt" sz="half" idx="10"/>
          </p:nvPr>
        </p:nvSpPr>
        <p:spPr/>
        <p:txBody>
          <a:bodyPr/>
          <a:lstStyle/>
          <a:p>
            <a:fld id="{C736A063-480F-4FF9-9F9A-C83031B7EBC3}" type="datetimeFigureOut">
              <a:rPr kumimoji="1" lang="ja-JP" altLang="en-US" smtClean="0"/>
              <a:t>2019/7/17</a:t>
            </a:fld>
            <a:endParaRPr kumimoji="1" lang="ja-JP" altLang="en-US"/>
          </a:p>
        </p:txBody>
      </p:sp>
      <p:sp>
        <p:nvSpPr>
          <p:cNvPr id="5" name="フッター プレースホルダー 4">
            <a:extLst>
              <a:ext uri="{FF2B5EF4-FFF2-40B4-BE49-F238E27FC236}">
                <a16:creationId xmlns:a16="http://schemas.microsoft.com/office/drawing/2014/main" id="{6AE63AB5-DFA7-4CF2-BCE4-D11B4770F2C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CB58577-75E5-4F6B-AA86-4D96E41F16EE}"/>
              </a:ext>
            </a:extLst>
          </p:cNvPr>
          <p:cNvSpPr>
            <a:spLocks noGrp="1"/>
          </p:cNvSpPr>
          <p:nvPr>
            <p:ph type="sldNum" sz="quarter" idx="12"/>
          </p:nvPr>
        </p:nvSpPr>
        <p:spPr/>
        <p:txBody>
          <a:bodyPr/>
          <a:lstStyle/>
          <a:p>
            <a:fld id="{04A3AA6A-A651-45F0-9306-0843F3A5DA8F}" type="slidenum">
              <a:rPr kumimoji="1" lang="ja-JP" altLang="en-US" smtClean="0"/>
              <a:t>‹#›</a:t>
            </a:fld>
            <a:endParaRPr kumimoji="1" lang="ja-JP" altLang="en-US"/>
          </a:p>
        </p:txBody>
      </p:sp>
    </p:spTree>
    <p:extLst>
      <p:ext uri="{BB962C8B-B14F-4D97-AF65-F5344CB8AC3E}">
        <p14:creationId xmlns:p14="http://schemas.microsoft.com/office/powerpoint/2010/main" val="1534621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EA0A78-B278-46F8-A8EC-E0B2060210A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2FC09A8-384F-4A10-BE98-E6771849E79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0ACE71E-C198-4CB9-ABA9-EB049B74DE79}"/>
              </a:ext>
            </a:extLst>
          </p:cNvPr>
          <p:cNvSpPr>
            <a:spLocks noGrp="1"/>
          </p:cNvSpPr>
          <p:nvPr>
            <p:ph type="dt" sz="half" idx="10"/>
          </p:nvPr>
        </p:nvSpPr>
        <p:spPr/>
        <p:txBody>
          <a:bodyPr/>
          <a:lstStyle/>
          <a:p>
            <a:fld id="{C736A063-480F-4FF9-9F9A-C83031B7EBC3}" type="datetimeFigureOut">
              <a:rPr kumimoji="1" lang="ja-JP" altLang="en-US" smtClean="0"/>
              <a:t>2019/7/17</a:t>
            </a:fld>
            <a:endParaRPr kumimoji="1" lang="ja-JP" altLang="en-US"/>
          </a:p>
        </p:txBody>
      </p:sp>
      <p:sp>
        <p:nvSpPr>
          <p:cNvPr id="5" name="フッター プレースホルダー 4">
            <a:extLst>
              <a:ext uri="{FF2B5EF4-FFF2-40B4-BE49-F238E27FC236}">
                <a16:creationId xmlns:a16="http://schemas.microsoft.com/office/drawing/2014/main" id="{3D2CD94C-9892-4576-92B6-4DA963FB5C8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899F5FF-C254-4EB2-B343-21D6BFEAF8F6}"/>
              </a:ext>
            </a:extLst>
          </p:cNvPr>
          <p:cNvSpPr>
            <a:spLocks noGrp="1"/>
          </p:cNvSpPr>
          <p:nvPr>
            <p:ph type="sldNum" sz="quarter" idx="12"/>
          </p:nvPr>
        </p:nvSpPr>
        <p:spPr/>
        <p:txBody>
          <a:bodyPr/>
          <a:lstStyle/>
          <a:p>
            <a:fld id="{04A3AA6A-A651-45F0-9306-0843F3A5DA8F}" type="slidenum">
              <a:rPr kumimoji="1" lang="ja-JP" altLang="en-US" smtClean="0"/>
              <a:t>‹#›</a:t>
            </a:fld>
            <a:endParaRPr kumimoji="1" lang="ja-JP" altLang="en-US"/>
          </a:p>
        </p:txBody>
      </p:sp>
    </p:spTree>
    <p:extLst>
      <p:ext uri="{BB962C8B-B14F-4D97-AF65-F5344CB8AC3E}">
        <p14:creationId xmlns:p14="http://schemas.microsoft.com/office/powerpoint/2010/main" val="1412145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426A612-C8DA-4EB5-8714-B56619E3998F}"/>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064BD5A-8271-464D-8074-80A300FC607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A76B42C-A479-464A-8763-E77ED2659784}"/>
              </a:ext>
            </a:extLst>
          </p:cNvPr>
          <p:cNvSpPr>
            <a:spLocks noGrp="1"/>
          </p:cNvSpPr>
          <p:nvPr>
            <p:ph type="dt" sz="half" idx="10"/>
          </p:nvPr>
        </p:nvSpPr>
        <p:spPr/>
        <p:txBody>
          <a:bodyPr/>
          <a:lstStyle/>
          <a:p>
            <a:fld id="{C736A063-480F-4FF9-9F9A-C83031B7EBC3}" type="datetimeFigureOut">
              <a:rPr kumimoji="1" lang="ja-JP" altLang="en-US" smtClean="0"/>
              <a:t>2019/7/17</a:t>
            </a:fld>
            <a:endParaRPr kumimoji="1" lang="ja-JP" altLang="en-US"/>
          </a:p>
        </p:txBody>
      </p:sp>
      <p:sp>
        <p:nvSpPr>
          <p:cNvPr id="5" name="フッター プレースホルダー 4">
            <a:extLst>
              <a:ext uri="{FF2B5EF4-FFF2-40B4-BE49-F238E27FC236}">
                <a16:creationId xmlns:a16="http://schemas.microsoft.com/office/drawing/2014/main" id="{68E5CB9B-0B8E-40C8-BDE9-02ED51FDBE7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4140B9A-316C-424F-9CF0-4D534FC5067C}"/>
              </a:ext>
            </a:extLst>
          </p:cNvPr>
          <p:cNvSpPr>
            <a:spLocks noGrp="1"/>
          </p:cNvSpPr>
          <p:nvPr>
            <p:ph type="sldNum" sz="quarter" idx="12"/>
          </p:nvPr>
        </p:nvSpPr>
        <p:spPr/>
        <p:txBody>
          <a:bodyPr/>
          <a:lstStyle/>
          <a:p>
            <a:fld id="{04A3AA6A-A651-45F0-9306-0843F3A5DA8F}" type="slidenum">
              <a:rPr kumimoji="1" lang="ja-JP" altLang="en-US" smtClean="0"/>
              <a:t>‹#›</a:t>
            </a:fld>
            <a:endParaRPr kumimoji="1" lang="ja-JP" altLang="en-US"/>
          </a:p>
        </p:txBody>
      </p:sp>
    </p:spTree>
    <p:extLst>
      <p:ext uri="{BB962C8B-B14F-4D97-AF65-F5344CB8AC3E}">
        <p14:creationId xmlns:p14="http://schemas.microsoft.com/office/powerpoint/2010/main" val="2564691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DE34A9-1290-40D6-9937-0E6A350ED55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68F676C-DF27-47BD-9508-8FB83C31C0C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4A2C8D1-8024-4FCF-AAFF-18B290EA77B8}"/>
              </a:ext>
            </a:extLst>
          </p:cNvPr>
          <p:cNvSpPr>
            <a:spLocks noGrp="1"/>
          </p:cNvSpPr>
          <p:nvPr>
            <p:ph type="dt" sz="half" idx="10"/>
          </p:nvPr>
        </p:nvSpPr>
        <p:spPr/>
        <p:txBody>
          <a:bodyPr/>
          <a:lstStyle/>
          <a:p>
            <a:fld id="{C736A063-480F-4FF9-9F9A-C83031B7EBC3}" type="datetimeFigureOut">
              <a:rPr kumimoji="1" lang="ja-JP" altLang="en-US" smtClean="0"/>
              <a:t>2019/7/17</a:t>
            </a:fld>
            <a:endParaRPr kumimoji="1" lang="ja-JP" altLang="en-US"/>
          </a:p>
        </p:txBody>
      </p:sp>
      <p:sp>
        <p:nvSpPr>
          <p:cNvPr id="5" name="フッター プレースホルダー 4">
            <a:extLst>
              <a:ext uri="{FF2B5EF4-FFF2-40B4-BE49-F238E27FC236}">
                <a16:creationId xmlns:a16="http://schemas.microsoft.com/office/drawing/2014/main" id="{607A7FA2-16E0-4C71-8844-66BDCA2F707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1FE149D-00EF-44BA-AF44-A43CBF6E767B}"/>
              </a:ext>
            </a:extLst>
          </p:cNvPr>
          <p:cNvSpPr>
            <a:spLocks noGrp="1"/>
          </p:cNvSpPr>
          <p:nvPr>
            <p:ph type="sldNum" sz="quarter" idx="12"/>
          </p:nvPr>
        </p:nvSpPr>
        <p:spPr/>
        <p:txBody>
          <a:bodyPr/>
          <a:lstStyle/>
          <a:p>
            <a:fld id="{04A3AA6A-A651-45F0-9306-0843F3A5DA8F}" type="slidenum">
              <a:rPr kumimoji="1" lang="ja-JP" altLang="en-US" smtClean="0"/>
              <a:t>‹#›</a:t>
            </a:fld>
            <a:endParaRPr kumimoji="1" lang="ja-JP" altLang="en-US"/>
          </a:p>
        </p:txBody>
      </p:sp>
    </p:spTree>
    <p:extLst>
      <p:ext uri="{BB962C8B-B14F-4D97-AF65-F5344CB8AC3E}">
        <p14:creationId xmlns:p14="http://schemas.microsoft.com/office/powerpoint/2010/main" val="2696588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EC1BFF-BE63-48AD-A473-9A44725C485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C919266-4B0A-4F3B-A994-65A58FA8F9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A6956C4-1D81-45AE-9B5C-80069772DF39}"/>
              </a:ext>
            </a:extLst>
          </p:cNvPr>
          <p:cNvSpPr>
            <a:spLocks noGrp="1"/>
          </p:cNvSpPr>
          <p:nvPr>
            <p:ph type="dt" sz="half" idx="10"/>
          </p:nvPr>
        </p:nvSpPr>
        <p:spPr/>
        <p:txBody>
          <a:bodyPr/>
          <a:lstStyle/>
          <a:p>
            <a:fld id="{C736A063-480F-4FF9-9F9A-C83031B7EBC3}" type="datetimeFigureOut">
              <a:rPr kumimoji="1" lang="ja-JP" altLang="en-US" smtClean="0"/>
              <a:t>2019/7/17</a:t>
            </a:fld>
            <a:endParaRPr kumimoji="1" lang="ja-JP" altLang="en-US"/>
          </a:p>
        </p:txBody>
      </p:sp>
      <p:sp>
        <p:nvSpPr>
          <p:cNvPr id="5" name="フッター プレースホルダー 4">
            <a:extLst>
              <a:ext uri="{FF2B5EF4-FFF2-40B4-BE49-F238E27FC236}">
                <a16:creationId xmlns:a16="http://schemas.microsoft.com/office/drawing/2014/main" id="{F028CA61-DB1E-40D5-BECB-C5413B02E59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77F330F-FC07-496F-9771-080F443CE675}"/>
              </a:ext>
            </a:extLst>
          </p:cNvPr>
          <p:cNvSpPr>
            <a:spLocks noGrp="1"/>
          </p:cNvSpPr>
          <p:nvPr>
            <p:ph type="sldNum" sz="quarter" idx="12"/>
          </p:nvPr>
        </p:nvSpPr>
        <p:spPr/>
        <p:txBody>
          <a:bodyPr/>
          <a:lstStyle/>
          <a:p>
            <a:fld id="{04A3AA6A-A651-45F0-9306-0843F3A5DA8F}" type="slidenum">
              <a:rPr kumimoji="1" lang="ja-JP" altLang="en-US" smtClean="0"/>
              <a:t>‹#›</a:t>
            </a:fld>
            <a:endParaRPr kumimoji="1" lang="ja-JP" altLang="en-US"/>
          </a:p>
        </p:txBody>
      </p:sp>
    </p:spTree>
    <p:extLst>
      <p:ext uri="{BB962C8B-B14F-4D97-AF65-F5344CB8AC3E}">
        <p14:creationId xmlns:p14="http://schemas.microsoft.com/office/powerpoint/2010/main" val="1689978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1D5BBA-BE5F-4471-A6A1-A943B1F2AE6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65AA3E9-F48B-4AFC-9424-43FA67B2750A}"/>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9CCBD94-202C-42A3-80B4-8896E5FA2E2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A51BEDB-8465-4FD2-9000-3EB52E28F5E6}"/>
              </a:ext>
            </a:extLst>
          </p:cNvPr>
          <p:cNvSpPr>
            <a:spLocks noGrp="1"/>
          </p:cNvSpPr>
          <p:nvPr>
            <p:ph type="dt" sz="half" idx="10"/>
          </p:nvPr>
        </p:nvSpPr>
        <p:spPr/>
        <p:txBody>
          <a:bodyPr/>
          <a:lstStyle/>
          <a:p>
            <a:fld id="{C736A063-480F-4FF9-9F9A-C83031B7EBC3}" type="datetimeFigureOut">
              <a:rPr kumimoji="1" lang="ja-JP" altLang="en-US" smtClean="0"/>
              <a:t>2019/7/17</a:t>
            </a:fld>
            <a:endParaRPr kumimoji="1" lang="ja-JP" altLang="en-US"/>
          </a:p>
        </p:txBody>
      </p:sp>
      <p:sp>
        <p:nvSpPr>
          <p:cNvPr id="6" name="フッター プレースホルダー 5">
            <a:extLst>
              <a:ext uri="{FF2B5EF4-FFF2-40B4-BE49-F238E27FC236}">
                <a16:creationId xmlns:a16="http://schemas.microsoft.com/office/drawing/2014/main" id="{676FB152-5395-4BAF-A2B6-674B1DB4FAB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481E1E0-1A8A-48E2-B681-84A08175C573}"/>
              </a:ext>
            </a:extLst>
          </p:cNvPr>
          <p:cNvSpPr>
            <a:spLocks noGrp="1"/>
          </p:cNvSpPr>
          <p:nvPr>
            <p:ph type="sldNum" sz="quarter" idx="12"/>
          </p:nvPr>
        </p:nvSpPr>
        <p:spPr/>
        <p:txBody>
          <a:bodyPr/>
          <a:lstStyle/>
          <a:p>
            <a:fld id="{04A3AA6A-A651-45F0-9306-0843F3A5DA8F}" type="slidenum">
              <a:rPr kumimoji="1" lang="ja-JP" altLang="en-US" smtClean="0"/>
              <a:t>‹#›</a:t>
            </a:fld>
            <a:endParaRPr kumimoji="1" lang="ja-JP" altLang="en-US"/>
          </a:p>
        </p:txBody>
      </p:sp>
    </p:spTree>
    <p:extLst>
      <p:ext uri="{BB962C8B-B14F-4D97-AF65-F5344CB8AC3E}">
        <p14:creationId xmlns:p14="http://schemas.microsoft.com/office/powerpoint/2010/main" val="2502725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83462D-78C1-4015-9933-81282EA32DF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A8260CC-D8BC-4743-AB16-A80D7C42B3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63458C6-2E8F-4B54-8501-1B202C1EE81E}"/>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0969471-2334-4D2D-B85E-08146145FB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03EDCFE-D882-4060-B232-B5166B09AB60}"/>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8337786-77AA-4FD9-900F-794EED352D54}"/>
              </a:ext>
            </a:extLst>
          </p:cNvPr>
          <p:cNvSpPr>
            <a:spLocks noGrp="1"/>
          </p:cNvSpPr>
          <p:nvPr>
            <p:ph type="dt" sz="half" idx="10"/>
          </p:nvPr>
        </p:nvSpPr>
        <p:spPr/>
        <p:txBody>
          <a:bodyPr/>
          <a:lstStyle/>
          <a:p>
            <a:fld id="{C736A063-480F-4FF9-9F9A-C83031B7EBC3}" type="datetimeFigureOut">
              <a:rPr kumimoji="1" lang="ja-JP" altLang="en-US" smtClean="0"/>
              <a:t>2019/7/17</a:t>
            </a:fld>
            <a:endParaRPr kumimoji="1" lang="ja-JP" altLang="en-US"/>
          </a:p>
        </p:txBody>
      </p:sp>
      <p:sp>
        <p:nvSpPr>
          <p:cNvPr id="8" name="フッター プレースホルダー 7">
            <a:extLst>
              <a:ext uri="{FF2B5EF4-FFF2-40B4-BE49-F238E27FC236}">
                <a16:creationId xmlns:a16="http://schemas.microsoft.com/office/drawing/2014/main" id="{C77ED02B-6C7B-46B2-9FC8-34239D80955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78EEA65-AB7A-43C8-86AA-1EAE924777B0}"/>
              </a:ext>
            </a:extLst>
          </p:cNvPr>
          <p:cNvSpPr>
            <a:spLocks noGrp="1"/>
          </p:cNvSpPr>
          <p:nvPr>
            <p:ph type="sldNum" sz="quarter" idx="12"/>
          </p:nvPr>
        </p:nvSpPr>
        <p:spPr/>
        <p:txBody>
          <a:bodyPr/>
          <a:lstStyle/>
          <a:p>
            <a:fld id="{04A3AA6A-A651-45F0-9306-0843F3A5DA8F}" type="slidenum">
              <a:rPr kumimoji="1" lang="ja-JP" altLang="en-US" smtClean="0"/>
              <a:t>‹#›</a:t>
            </a:fld>
            <a:endParaRPr kumimoji="1" lang="ja-JP" altLang="en-US"/>
          </a:p>
        </p:txBody>
      </p:sp>
    </p:spTree>
    <p:extLst>
      <p:ext uri="{BB962C8B-B14F-4D97-AF65-F5344CB8AC3E}">
        <p14:creationId xmlns:p14="http://schemas.microsoft.com/office/powerpoint/2010/main" val="1915676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E511A4-920A-46D5-ABF2-DD649B3A8C8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73900B3-6E39-4C11-A600-C8F83161F263}"/>
              </a:ext>
            </a:extLst>
          </p:cNvPr>
          <p:cNvSpPr>
            <a:spLocks noGrp="1"/>
          </p:cNvSpPr>
          <p:nvPr>
            <p:ph type="dt" sz="half" idx="10"/>
          </p:nvPr>
        </p:nvSpPr>
        <p:spPr/>
        <p:txBody>
          <a:bodyPr/>
          <a:lstStyle/>
          <a:p>
            <a:fld id="{C736A063-480F-4FF9-9F9A-C83031B7EBC3}" type="datetimeFigureOut">
              <a:rPr kumimoji="1" lang="ja-JP" altLang="en-US" smtClean="0"/>
              <a:t>2019/7/17</a:t>
            </a:fld>
            <a:endParaRPr kumimoji="1" lang="ja-JP" altLang="en-US"/>
          </a:p>
        </p:txBody>
      </p:sp>
      <p:sp>
        <p:nvSpPr>
          <p:cNvPr id="4" name="フッター プレースホルダー 3">
            <a:extLst>
              <a:ext uri="{FF2B5EF4-FFF2-40B4-BE49-F238E27FC236}">
                <a16:creationId xmlns:a16="http://schemas.microsoft.com/office/drawing/2014/main" id="{08FDAC6D-17A2-4040-962E-400EFEA5DE6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7D97B1D-5B71-4AAE-AADD-F6A81F3C56A0}"/>
              </a:ext>
            </a:extLst>
          </p:cNvPr>
          <p:cNvSpPr>
            <a:spLocks noGrp="1"/>
          </p:cNvSpPr>
          <p:nvPr>
            <p:ph type="sldNum" sz="quarter" idx="12"/>
          </p:nvPr>
        </p:nvSpPr>
        <p:spPr/>
        <p:txBody>
          <a:bodyPr/>
          <a:lstStyle/>
          <a:p>
            <a:fld id="{04A3AA6A-A651-45F0-9306-0843F3A5DA8F}" type="slidenum">
              <a:rPr kumimoji="1" lang="ja-JP" altLang="en-US" smtClean="0"/>
              <a:t>‹#›</a:t>
            </a:fld>
            <a:endParaRPr kumimoji="1" lang="ja-JP" altLang="en-US"/>
          </a:p>
        </p:txBody>
      </p:sp>
    </p:spTree>
    <p:extLst>
      <p:ext uri="{BB962C8B-B14F-4D97-AF65-F5344CB8AC3E}">
        <p14:creationId xmlns:p14="http://schemas.microsoft.com/office/powerpoint/2010/main" val="4003434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571C9AF-2FCC-48BF-889C-463946A3DA84}"/>
              </a:ext>
            </a:extLst>
          </p:cNvPr>
          <p:cNvSpPr>
            <a:spLocks noGrp="1"/>
          </p:cNvSpPr>
          <p:nvPr>
            <p:ph type="dt" sz="half" idx="10"/>
          </p:nvPr>
        </p:nvSpPr>
        <p:spPr/>
        <p:txBody>
          <a:bodyPr/>
          <a:lstStyle/>
          <a:p>
            <a:fld id="{C736A063-480F-4FF9-9F9A-C83031B7EBC3}" type="datetimeFigureOut">
              <a:rPr kumimoji="1" lang="ja-JP" altLang="en-US" smtClean="0"/>
              <a:t>2019/7/17</a:t>
            </a:fld>
            <a:endParaRPr kumimoji="1" lang="ja-JP" altLang="en-US"/>
          </a:p>
        </p:txBody>
      </p:sp>
      <p:sp>
        <p:nvSpPr>
          <p:cNvPr id="3" name="フッター プレースホルダー 2">
            <a:extLst>
              <a:ext uri="{FF2B5EF4-FFF2-40B4-BE49-F238E27FC236}">
                <a16:creationId xmlns:a16="http://schemas.microsoft.com/office/drawing/2014/main" id="{1A79754E-9AC5-489E-A29C-735AAFA54C7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5648401-061E-4426-92F8-63E4738F0BDD}"/>
              </a:ext>
            </a:extLst>
          </p:cNvPr>
          <p:cNvSpPr>
            <a:spLocks noGrp="1"/>
          </p:cNvSpPr>
          <p:nvPr>
            <p:ph type="sldNum" sz="quarter" idx="12"/>
          </p:nvPr>
        </p:nvSpPr>
        <p:spPr/>
        <p:txBody>
          <a:bodyPr/>
          <a:lstStyle/>
          <a:p>
            <a:fld id="{04A3AA6A-A651-45F0-9306-0843F3A5DA8F}" type="slidenum">
              <a:rPr kumimoji="1" lang="ja-JP" altLang="en-US" smtClean="0"/>
              <a:t>‹#›</a:t>
            </a:fld>
            <a:endParaRPr kumimoji="1" lang="ja-JP" altLang="en-US"/>
          </a:p>
        </p:txBody>
      </p:sp>
    </p:spTree>
    <p:extLst>
      <p:ext uri="{BB962C8B-B14F-4D97-AF65-F5344CB8AC3E}">
        <p14:creationId xmlns:p14="http://schemas.microsoft.com/office/powerpoint/2010/main" val="549892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8A4F03-9854-4A42-87E2-DB8912E2A2D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19F0ACE-4D58-42B0-AB3E-5CC6C65F63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B10B691-604B-41DE-82D9-45E2C70A20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83E4127-A8CF-41A9-84EB-F30F9D70A277}"/>
              </a:ext>
            </a:extLst>
          </p:cNvPr>
          <p:cNvSpPr>
            <a:spLocks noGrp="1"/>
          </p:cNvSpPr>
          <p:nvPr>
            <p:ph type="dt" sz="half" idx="10"/>
          </p:nvPr>
        </p:nvSpPr>
        <p:spPr/>
        <p:txBody>
          <a:bodyPr/>
          <a:lstStyle/>
          <a:p>
            <a:fld id="{C736A063-480F-4FF9-9F9A-C83031B7EBC3}" type="datetimeFigureOut">
              <a:rPr kumimoji="1" lang="ja-JP" altLang="en-US" smtClean="0"/>
              <a:t>2019/7/17</a:t>
            </a:fld>
            <a:endParaRPr kumimoji="1" lang="ja-JP" altLang="en-US"/>
          </a:p>
        </p:txBody>
      </p:sp>
      <p:sp>
        <p:nvSpPr>
          <p:cNvPr id="6" name="フッター プレースホルダー 5">
            <a:extLst>
              <a:ext uri="{FF2B5EF4-FFF2-40B4-BE49-F238E27FC236}">
                <a16:creationId xmlns:a16="http://schemas.microsoft.com/office/drawing/2014/main" id="{787B1F85-BAD1-47CA-9F74-55BCC9AAEAA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F5FDA43-A0CC-4ACF-B5E2-C5016A33DFA7}"/>
              </a:ext>
            </a:extLst>
          </p:cNvPr>
          <p:cNvSpPr>
            <a:spLocks noGrp="1"/>
          </p:cNvSpPr>
          <p:nvPr>
            <p:ph type="sldNum" sz="quarter" idx="12"/>
          </p:nvPr>
        </p:nvSpPr>
        <p:spPr/>
        <p:txBody>
          <a:bodyPr/>
          <a:lstStyle/>
          <a:p>
            <a:fld id="{04A3AA6A-A651-45F0-9306-0843F3A5DA8F}" type="slidenum">
              <a:rPr kumimoji="1" lang="ja-JP" altLang="en-US" smtClean="0"/>
              <a:t>‹#›</a:t>
            </a:fld>
            <a:endParaRPr kumimoji="1" lang="ja-JP" altLang="en-US"/>
          </a:p>
        </p:txBody>
      </p:sp>
    </p:spTree>
    <p:extLst>
      <p:ext uri="{BB962C8B-B14F-4D97-AF65-F5344CB8AC3E}">
        <p14:creationId xmlns:p14="http://schemas.microsoft.com/office/powerpoint/2010/main" val="968645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75D823-CAD8-4608-B996-9F0BC75DC47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3B62328-E804-4E05-B29C-49BCFB97F4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48A7719E-D7B2-42B0-8AF1-8CCAE3A396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40D9030-875D-48B9-8806-2F55311E1425}"/>
              </a:ext>
            </a:extLst>
          </p:cNvPr>
          <p:cNvSpPr>
            <a:spLocks noGrp="1"/>
          </p:cNvSpPr>
          <p:nvPr>
            <p:ph type="dt" sz="half" idx="10"/>
          </p:nvPr>
        </p:nvSpPr>
        <p:spPr/>
        <p:txBody>
          <a:bodyPr/>
          <a:lstStyle/>
          <a:p>
            <a:fld id="{C736A063-480F-4FF9-9F9A-C83031B7EBC3}" type="datetimeFigureOut">
              <a:rPr kumimoji="1" lang="ja-JP" altLang="en-US" smtClean="0"/>
              <a:t>2019/7/17</a:t>
            </a:fld>
            <a:endParaRPr kumimoji="1" lang="ja-JP" altLang="en-US"/>
          </a:p>
        </p:txBody>
      </p:sp>
      <p:sp>
        <p:nvSpPr>
          <p:cNvPr id="6" name="フッター プレースホルダー 5">
            <a:extLst>
              <a:ext uri="{FF2B5EF4-FFF2-40B4-BE49-F238E27FC236}">
                <a16:creationId xmlns:a16="http://schemas.microsoft.com/office/drawing/2014/main" id="{BB5F8955-6F2D-4116-BF78-9CFDD5C2C3C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78D5EB2-E2F5-4B8A-A233-A7A77746A1E3}"/>
              </a:ext>
            </a:extLst>
          </p:cNvPr>
          <p:cNvSpPr>
            <a:spLocks noGrp="1"/>
          </p:cNvSpPr>
          <p:nvPr>
            <p:ph type="sldNum" sz="quarter" idx="12"/>
          </p:nvPr>
        </p:nvSpPr>
        <p:spPr/>
        <p:txBody>
          <a:bodyPr/>
          <a:lstStyle/>
          <a:p>
            <a:fld id="{04A3AA6A-A651-45F0-9306-0843F3A5DA8F}" type="slidenum">
              <a:rPr kumimoji="1" lang="ja-JP" altLang="en-US" smtClean="0"/>
              <a:t>‹#›</a:t>
            </a:fld>
            <a:endParaRPr kumimoji="1" lang="ja-JP" altLang="en-US"/>
          </a:p>
        </p:txBody>
      </p:sp>
    </p:spTree>
    <p:extLst>
      <p:ext uri="{BB962C8B-B14F-4D97-AF65-F5344CB8AC3E}">
        <p14:creationId xmlns:p14="http://schemas.microsoft.com/office/powerpoint/2010/main" val="1955873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B484D05-0B19-41BC-B1FF-03C5036420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8766F36-5248-4A60-BB1D-B6CA3D9EFB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404765D-2F91-4D36-8BFD-4ABBBA020B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36A063-480F-4FF9-9F9A-C83031B7EBC3}" type="datetimeFigureOut">
              <a:rPr kumimoji="1" lang="ja-JP" altLang="en-US" smtClean="0"/>
              <a:t>2019/7/17</a:t>
            </a:fld>
            <a:endParaRPr kumimoji="1" lang="ja-JP" altLang="en-US"/>
          </a:p>
        </p:txBody>
      </p:sp>
      <p:sp>
        <p:nvSpPr>
          <p:cNvPr id="5" name="フッター プレースホルダー 4">
            <a:extLst>
              <a:ext uri="{FF2B5EF4-FFF2-40B4-BE49-F238E27FC236}">
                <a16:creationId xmlns:a16="http://schemas.microsoft.com/office/drawing/2014/main" id="{4F693674-C692-418D-9F1D-D55A17BCC3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3585004A-B149-4515-8F64-2CFAA805ED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A3AA6A-A651-45F0-9306-0843F3A5DA8F}" type="slidenum">
              <a:rPr kumimoji="1" lang="ja-JP" altLang="en-US" smtClean="0"/>
              <a:t>‹#›</a:t>
            </a:fld>
            <a:endParaRPr kumimoji="1" lang="ja-JP" altLang="en-US"/>
          </a:p>
        </p:txBody>
      </p:sp>
    </p:spTree>
    <p:extLst>
      <p:ext uri="{BB962C8B-B14F-4D97-AF65-F5344CB8AC3E}">
        <p14:creationId xmlns:p14="http://schemas.microsoft.com/office/powerpoint/2010/main" val="831440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9B7A49-C497-436E-B4DB-E29CD507E41F}"/>
              </a:ext>
            </a:extLst>
          </p:cNvPr>
          <p:cNvSpPr>
            <a:spLocks noGrp="1"/>
          </p:cNvSpPr>
          <p:nvPr>
            <p:ph type="ctrTitle"/>
          </p:nvPr>
        </p:nvSpPr>
        <p:spPr/>
        <p:txBody>
          <a:bodyPr/>
          <a:lstStyle/>
          <a:p>
            <a:r>
              <a:rPr kumimoji="1" lang="ja-JP" altLang="en-US"/>
              <a:t>懲戒</a:t>
            </a:r>
          </a:p>
        </p:txBody>
      </p:sp>
      <p:sp>
        <p:nvSpPr>
          <p:cNvPr id="3" name="字幕 2">
            <a:extLst>
              <a:ext uri="{FF2B5EF4-FFF2-40B4-BE49-F238E27FC236}">
                <a16:creationId xmlns:a16="http://schemas.microsoft.com/office/drawing/2014/main" id="{A33D1F85-DE50-48F1-A93D-0E3C7E744931}"/>
              </a:ext>
            </a:extLst>
          </p:cNvPr>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208056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教師懲戒の法的規定１</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a:t>地方公務員法（分限及び懲戒の基準） </a:t>
            </a:r>
          </a:p>
          <a:p>
            <a:r>
              <a:rPr lang="ja-JP" altLang="en-US" dirty="0"/>
              <a:t>第二十七条 　すべて職員の分限及び懲戒については、公正でなければならない。 </a:t>
            </a:r>
          </a:p>
          <a:p>
            <a:r>
              <a:rPr lang="ja-JP" altLang="en-US" dirty="0"/>
              <a:t>２ 　職員は、この法律で定める事由による場合でなければ、その意に反して、降任され、若しくは免職されず、この法律又は条例で定める事由による場合でなければ、その意に反して、休職されず、又、条例で定める事由による場合でなければ、その意に反して降給されることがない。 </a:t>
            </a:r>
          </a:p>
          <a:p>
            <a:r>
              <a:rPr lang="ja-JP" altLang="en-US" dirty="0"/>
              <a:t>３ 　職員は、この法律で定める事由による場合でなければ、懲戒処分を受けることがない。</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教師懲戒の法的規定２</a:t>
            </a:r>
          </a:p>
        </p:txBody>
      </p:sp>
      <p:sp>
        <p:nvSpPr>
          <p:cNvPr id="3" name="コンテンツ プレースホルダ 2"/>
          <p:cNvSpPr>
            <a:spLocks noGrp="1"/>
          </p:cNvSpPr>
          <p:nvPr>
            <p:ph idx="1"/>
          </p:nvPr>
        </p:nvSpPr>
        <p:spPr/>
        <p:txBody>
          <a:bodyPr>
            <a:normAutofit lnSpcReduction="10000"/>
          </a:bodyPr>
          <a:lstStyle/>
          <a:p>
            <a:r>
              <a:rPr lang="ja-JP" altLang="en-US" dirty="0"/>
              <a:t>地方公務員法（降任、免職、休職等） </a:t>
            </a:r>
          </a:p>
          <a:p>
            <a:r>
              <a:rPr lang="ja-JP" altLang="en-US" dirty="0"/>
              <a:t>第二十八条 　職員が、左の各号の一に該当する場合においては、その意に反して、これを降任し、又は免職することができる。 </a:t>
            </a:r>
          </a:p>
          <a:p>
            <a:r>
              <a:rPr lang="ja-JP" altLang="en-US" dirty="0"/>
              <a:t>一 　勤務実績が良くない場合 </a:t>
            </a:r>
          </a:p>
          <a:p>
            <a:r>
              <a:rPr lang="ja-JP" altLang="en-US" dirty="0"/>
              <a:t>二 　心身の故障のため、職務の遂行に支障があり、又はこれに堪えない場合 </a:t>
            </a:r>
          </a:p>
          <a:p>
            <a:r>
              <a:rPr lang="ja-JP" altLang="en-US" dirty="0"/>
              <a:t>三 　前二号に規定する場合の外、その職に必要な適格性を欠く場合 </a:t>
            </a:r>
          </a:p>
          <a:p>
            <a:r>
              <a:rPr lang="ja-JP" altLang="en-US" dirty="0"/>
              <a:t>四 　職制若しくは定数の改廃又は予算の減少により廃職又は過員を生じた場合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教師懲戒の法的規定３</a:t>
            </a:r>
          </a:p>
        </p:txBody>
      </p:sp>
      <p:sp>
        <p:nvSpPr>
          <p:cNvPr id="3" name="コンテンツ プレースホルダ 2"/>
          <p:cNvSpPr>
            <a:spLocks noGrp="1"/>
          </p:cNvSpPr>
          <p:nvPr>
            <p:ph idx="1"/>
          </p:nvPr>
        </p:nvSpPr>
        <p:spPr/>
        <p:txBody>
          <a:bodyPr>
            <a:normAutofit lnSpcReduction="10000"/>
          </a:bodyPr>
          <a:lstStyle/>
          <a:p>
            <a:r>
              <a:rPr lang="ja-JP" altLang="en-US" dirty="0"/>
              <a:t>２ 　職員が、左の各号の一に該当する場合においては、その意に反してこれを休職することができる。 </a:t>
            </a:r>
          </a:p>
          <a:p>
            <a:r>
              <a:rPr lang="ja-JP" altLang="en-US" dirty="0"/>
              <a:t>一 　心身の故障のため、長期の休養を要する場合 </a:t>
            </a:r>
          </a:p>
          <a:p>
            <a:r>
              <a:rPr lang="ja-JP" altLang="en-US" dirty="0"/>
              <a:t>二 　刑事事件に関し起訴された場合 </a:t>
            </a:r>
          </a:p>
          <a:p>
            <a:r>
              <a:rPr lang="ja-JP" altLang="en-US" dirty="0"/>
              <a:t>３ 　職員の意に反する降任、免職、休職及び降給の手続及び効果は、法律に特別の定がある場合を除く外、条例で定めなければならない。 </a:t>
            </a:r>
          </a:p>
          <a:p>
            <a:r>
              <a:rPr lang="ja-JP" altLang="en-US" dirty="0"/>
              <a:t>４ 　職員は、第十六条各号（第三号を除く。）の一に該当するに至つたときは、条例に特別の定がある場合を除く外、その職を失う。 </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東京都職員懲戒条例</a:t>
            </a:r>
          </a:p>
        </p:txBody>
      </p:sp>
      <p:sp>
        <p:nvSpPr>
          <p:cNvPr id="3" name="コンテンツ プレースホルダ 2"/>
          <p:cNvSpPr>
            <a:spLocks noGrp="1"/>
          </p:cNvSpPr>
          <p:nvPr>
            <p:ph idx="1"/>
          </p:nvPr>
        </p:nvSpPr>
        <p:spPr/>
        <p:txBody>
          <a:bodyPr>
            <a:normAutofit fontScale="55000" lnSpcReduction="20000"/>
          </a:bodyPr>
          <a:lstStyle/>
          <a:p>
            <a:r>
              <a:rPr lang="en-US" altLang="ja-JP" dirty="0"/>
              <a:t>(</a:t>
            </a:r>
            <a:r>
              <a:rPr lang="ja-JP" altLang="en-US" dirty="0"/>
              <a:t>この条例の目的</a:t>
            </a:r>
            <a:r>
              <a:rPr lang="en-US" altLang="ja-JP" dirty="0"/>
              <a:t>)</a:t>
            </a:r>
          </a:p>
          <a:p>
            <a:r>
              <a:rPr lang="ja-JP" altLang="en-US" dirty="0"/>
              <a:t>第一条　この条例は、職員</a:t>
            </a:r>
            <a:r>
              <a:rPr lang="en-US" altLang="ja-JP" dirty="0"/>
              <a:t>(</a:t>
            </a:r>
            <a:r>
              <a:rPr lang="ja-JP" altLang="en-US" dirty="0"/>
              <a:t>市町村立学校職員給与負担法</a:t>
            </a:r>
            <a:r>
              <a:rPr lang="en-US" altLang="ja-JP" dirty="0"/>
              <a:t>(</a:t>
            </a:r>
            <a:r>
              <a:rPr lang="ja-JP" altLang="en-US" dirty="0"/>
              <a:t>昭和二十三年法律第百三十五号</a:t>
            </a:r>
            <a:r>
              <a:rPr lang="en-US" altLang="ja-JP" dirty="0"/>
              <a:t>)</a:t>
            </a:r>
            <a:r>
              <a:rPr lang="ja-JP" altLang="en-US" dirty="0"/>
              <a:t>第一条及び第二条に規定する職員を含む。以下同じ。</a:t>
            </a:r>
            <a:r>
              <a:rPr lang="en-US" altLang="ja-JP" dirty="0"/>
              <a:t>)</a:t>
            </a:r>
            <a:r>
              <a:rPr lang="ja-JP" altLang="en-US" dirty="0"/>
              <a:t>の懲戒の手続及び効果その他懲戒に関し規定することを目的とする。</a:t>
            </a:r>
          </a:p>
          <a:p>
            <a:r>
              <a:rPr lang="en-US" altLang="ja-JP" dirty="0"/>
              <a:t>(</a:t>
            </a:r>
            <a:r>
              <a:rPr lang="ja-JP" altLang="en-US" dirty="0"/>
              <a:t>懲戒手続</a:t>
            </a:r>
            <a:r>
              <a:rPr lang="en-US" altLang="ja-JP" dirty="0"/>
              <a:t>)</a:t>
            </a:r>
          </a:p>
          <a:p>
            <a:r>
              <a:rPr lang="ja-JP" altLang="en-US" dirty="0"/>
              <a:t>第二条　戒告、減給、停職又は免職の処分は、その旨を記載した書面を当該職員に交付して行わなければならない。</a:t>
            </a:r>
          </a:p>
          <a:p>
            <a:r>
              <a:rPr lang="en-US" altLang="ja-JP" dirty="0"/>
              <a:t>(</a:t>
            </a:r>
            <a:r>
              <a:rPr lang="ja-JP" altLang="en-US" dirty="0"/>
              <a:t>減給の効果</a:t>
            </a:r>
            <a:r>
              <a:rPr lang="en-US" altLang="ja-JP" dirty="0"/>
              <a:t>)</a:t>
            </a:r>
          </a:p>
          <a:p>
            <a:r>
              <a:rPr lang="ja-JP" altLang="en-US" dirty="0"/>
              <a:t>第三条　減給は、一日以上六月以下の範囲で給料及び暫定手当の合計額の五分の一以下を減ずるものとする。</a:t>
            </a:r>
          </a:p>
          <a:p>
            <a:r>
              <a:rPr lang="en-US" altLang="ja-JP" dirty="0"/>
              <a:t>(</a:t>
            </a:r>
            <a:r>
              <a:rPr lang="ja-JP" altLang="en-US" dirty="0"/>
              <a:t>停職の効果</a:t>
            </a:r>
            <a:r>
              <a:rPr lang="en-US" altLang="ja-JP" dirty="0"/>
              <a:t>)</a:t>
            </a:r>
          </a:p>
          <a:p>
            <a:r>
              <a:rPr lang="ja-JP" altLang="en-US" dirty="0"/>
              <a:t>第四条　停職の期間は、一日以上六月以下とする。</a:t>
            </a:r>
          </a:p>
          <a:p>
            <a:r>
              <a:rPr lang="en-US" altLang="ja-JP" dirty="0"/>
              <a:t>2</a:t>
            </a:r>
            <a:r>
              <a:rPr lang="ja-JP" altLang="en-US" dirty="0"/>
              <a:t>　停職者は、その職を保有するが、職務に従事しない。</a:t>
            </a:r>
          </a:p>
          <a:p>
            <a:r>
              <a:rPr lang="en-US" altLang="ja-JP" dirty="0"/>
              <a:t>3</a:t>
            </a:r>
            <a:r>
              <a:rPr lang="ja-JP" altLang="en-US" dirty="0"/>
              <a:t>　停職者は、停職の期間中いかなる給与も支給されない。</a:t>
            </a:r>
          </a:p>
          <a:p>
            <a:r>
              <a:rPr lang="en-US" altLang="ja-JP" dirty="0"/>
              <a:t>(</a:t>
            </a:r>
            <a:r>
              <a:rPr lang="ja-JP" altLang="en-US" dirty="0"/>
              <a:t>刑事事件係属中の懲戒</a:t>
            </a:r>
            <a:r>
              <a:rPr lang="en-US" altLang="ja-JP" dirty="0"/>
              <a:t>)</a:t>
            </a:r>
          </a:p>
          <a:p>
            <a:r>
              <a:rPr lang="ja-JP" altLang="en-US" dirty="0"/>
              <a:t>第五条　懲戒に付せ</a:t>
            </a:r>
            <a:r>
              <a:rPr lang="ja-JP" altLang="en-US" dirty="0" err="1"/>
              <a:t>らるべき</a:t>
            </a:r>
            <a:r>
              <a:rPr lang="ja-JP" altLang="en-US" dirty="0"/>
              <a:t>事件が、刑事裁判所に係属する間においても、任命権者は同一事件について、適宜に懲戒手続を進めることができる。</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教師の懲戒を考える留意点</a:t>
            </a:r>
          </a:p>
        </p:txBody>
      </p:sp>
      <p:sp>
        <p:nvSpPr>
          <p:cNvPr id="3" name="コンテンツ プレースホルダ 2"/>
          <p:cNvSpPr>
            <a:spLocks noGrp="1"/>
          </p:cNvSpPr>
          <p:nvPr>
            <p:ph idx="1"/>
          </p:nvPr>
        </p:nvSpPr>
        <p:spPr/>
        <p:txBody>
          <a:bodyPr>
            <a:normAutofit/>
          </a:bodyPr>
          <a:lstStyle/>
          <a:p>
            <a:r>
              <a:rPr kumimoji="1" lang="ja-JP" altLang="en-US" dirty="0"/>
              <a:t>教師の身分擁護⇦⇨指導力不足教員排除</a:t>
            </a:r>
          </a:p>
          <a:p>
            <a:pPr lvl="1"/>
            <a:r>
              <a:rPr lang="ja-JP" altLang="en-US" dirty="0"/>
              <a:t>身分保障が安心して仕事をする上で不可欠</a:t>
            </a:r>
          </a:p>
          <a:p>
            <a:pPr lvl="1"/>
            <a:r>
              <a:rPr kumimoji="1" lang="ja-JP" altLang="en-US" dirty="0"/>
              <a:t>教師は３０年間同一の仕事をしつつ成長</a:t>
            </a:r>
          </a:p>
          <a:p>
            <a:pPr lvl="2"/>
            <a:r>
              <a:rPr lang="ja-JP" altLang="en-US" dirty="0"/>
              <a:t>短絡的な評価と排除はマイナス</a:t>
            </a:r>
          </a:p>
          <a:p>
            <a:pPr lvl="1"/>
            <a:r>
              <a:rPr kumimoji="1" lang="ja-JP" altLang="en-US" dirty="0"/>
              <a:t>他方、指導力不足教師は子どもの権利を奪う</a:t>
            </a:r>
          </a:p>
          <a:p>
            <a:r>
              <a:rPr kumimoji="1" lang="ja-JP" altLang="en-US" dirty="0"/>
              <a:t>教師の懲戒的措置による事故</a:t>
            </a:r>
          </a:p>
          <a:p>
            <a:pPr lvl="1"/>
            <a:r>
              <a:rPr kumimoji="1" lang="ja-JP" altLang="en-US" dirty="0"/>
              <a:t>天窓転落事件</a:t>
            </a:r>
          </a:p>
          <a:p>
            <a:pPr lvl="1"/>
            <a:r>
              <a:rPr kumimoji="1" lang="ja-JP" altLang="en-US" dirty="0"/>
              <a:t>校門圧死事件</a:t>
            </a:r>
          </a:p>
          <a:p>
            <a:pPr lvl="1"/>
            <a:r>
              <a:rPr lang="zh-TW" altLang="en-US" dirty="0"/>
              <a:t>岐陽高校体罰事件</a:t>
            </a:r>
          </a:p>
          <a:p>
            <a:pPr lvl="1"/>
            <a:r>
              <a:rPr kumimoji="1" lang="ja-JP" altLang="en-US" dirty="0"/>
              <a:t>必殺宙ぶらりん事件</a:t>
            </a:r>
          </a:p>
          <a:p>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023F69AA-8824-4FBB-B206-A289A6BD3F8D}"/>
              </a:ext>
            </a:extLst>
          </p:cNvPr>
          <p:cNvPicPr>
            <a:picLocks noChangeAspect="1"/>
          </p:cNvPicPr>
          <p:nvPr/>
        </p:nvPicPr>
        <p:blipFill>
          <a:blip r:embed="rId2"/>
          <a:stretch>
            <a:fillRect/>
          </a:stretch>
        </p:blipFill>
        <p:spPr>
          <a:xfrm>
            <a:off x="1581151" y="589948"/>
            <a:ext cx="8513734" cy="5353652"/>
          </a:xfrm>
          <a:prstGeom prst="rect">
            <a:avLst/>
          </a:prstGeom>
        </p:spPr>
      </p:pic>
      <p:sp>
        <p:nvSpPr>
          <p:cNvPr id="3" name="テキスト ボックス 2">
            <a:extLst>
              <a:ext uri="{FF2B5EF4-FFF2-40B4-BE49-F238E27FC236}">
                <a16:creationId xmlns:a16="http://schemas.microsoft.com/office/drawing/2014/main" id="{58BAD39F-9CDF-464B-BD35-74D21F49F21C}"/>
              </a:ext>
            </a:extLst>
          </p:cNvPr>
          <p:cNvSpPr txBox="1"/>
          <p:nvPr/>
        </p:nvSpPr>
        <p:spPr>
          <a:xfrm>
            <a:off x="2133600" y="5943600"/>
            <a:ext cx="4152900" cy="369332"/>
          </a:xfrm>
          <a:prstGeom prst="rect">
            <a:avLst/>
          </a:prstGeom>
          <a:noFill/>
        </p:spPr>
        <p:txBody>
          <a:bodyPr wrap="square" rtlCol="0">
            <a:spAutoFit/>
          </a:bodyPr>
          <a:lstStyle/>
          <a:p>
            <a:r>
              <a:rPr kumimoji="1" lang="ja-JP" altLang="en-US" dirty="0"/>
              <a:t>平成</a:t>
            </a:r>
            <a:r>
              <a:rPr kumimoji="1" lang="en-US" altLang="ja-JP" dirty="0"/>
              <a:t>17</a:t>
            </a:r>
            <a:r>
              <a:rPr kumimoji="1" lang="ja-JP" altLang="en-US" dirty="0"/>
              <a:t>年度 教師懲戒処分</a:t>
            </a:r>
          </a:p>
        </p:txBody>
      </p:sp>
    </p:spTree>
    <p:extLst>
      <p:ext uri="{BB962C8B-B14F-4D97-AF65-F5344CB8AC3E}">
        <p14:creationId xmlns:p14="http://schemas.microsoft.com/office/powerpoint/2010/main" val="1448347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964A69-952E-49A9-B15B-10E6BB0BCB2F}"/>
              </a:ext>
            </a:extLst>
          </p:cNvPr>
          <p:cNvSpPr>
            <a:spLocks noGrp="1"/>
          </p:cNvSpPr>
          <p:nvPr>
            <p:ph type="title"/>
          </p:nvPr>
        </p:nvSpPr>
        <p:spPr/>
        <p:txBody>
          <a:bodyPr/>
          <a:lstStyle/>
          <a:p>
            <a:r>
              <a:rPr kumimoji="1" lang="ja-JP" altLang="en-US" dirty="0"/>
              <a:t>懲戒問題を考える論点</a:t>
            </a:r>
          </a:p>
        </p:txBody>
      </p:sp>
      <p:sp>
        <p:nvSpPr>
          <p:cNvPr id="3" name="コンテンツ プレースホルダー 2">
            <a:extLst>
              <a:ext uri="{FF2B5EF4-FFF2-40B4-BE49-F238E27FC236}">
                <a16:creationId xmlns:a16="http://schemas.microsoft.com/office/drawing/2014/main" id="{85521246-2020-4613-961E-E76AD503E71D}"/>
              </a:ext>
            </a:extLst>
          </p:cNvPr>
          <p:cNvSpPr>
            <a:spLocks noGrp="1"/>
          </p:cNvSpPr>
          <p:nvPr>
            <p:ph idx="1"/>
          </p:nvPr>
        </p:nvSpPr>
        <p:spPr/>
        <p:txBody>
          <a:bodyPr/>
          <a:lstStyle/>
          <a:p>
            <a:r>
              <a:rPr kumimoji="1" lang="ja-JP" altLang="en-US" dirty="0"/>
              <a:t>児童・生徒の懲戒</a:t>
            </a:r>
          </a:p>
          <a:p>
            <a:pPr lvl="1"/>
            <a:r>
              <a:rPr kumimoji="1" lang="ja-JP" altLang="en-US" dirty="0"/>
              <a:t>懲戒の種類</a:t>
            </a:r>
            <a:r>
              <a:rPr kumimoji="1" lang="en-US" altLang="ja-JP" dirty="0"/>
              <a:t>(</a:t>
            </a:r>
            <a:r>
              <a:rPr kumimoji="1" lang="ja-JP" altLang="en-US" dirty="0"/>
              <a:t>退学・停学・訓告</a:t>
            </a:r>
            <a:r>
              <a:rPr kumimoji="1" lang="en-US" altLang="ja-JP" dirty="0"/>
              <a:t>)</a:t>
            </a:r>
            <a:r>
              <a:rPr kumimoji="1" lang="ja-JP" altLang="en-US" dirty="0"/>
              <a:t>と主体</a:t>
            </a:r>
            <a:r>
              <a:rPr kumimoji="1" lang="en-US" altLang="ja-JP" dirty="0"/>
              <a:t>(</a:t>
            </a:r>
            <a:r>
              <a:rPr kumimoji="1" lang="ja-JP" altLang="en-US" dirty="0"/>
              <a:t>校長と教師</a:t>
            </a:r>
            <a:r>
              <a:rPr kumimoji="1" lang="en-US" altLang="ja-JP" dirty="0"/>
              <a:t>)</a:t>
            </a:r>
            <a:endParaRPr kumimoji="1" lang="ja-JP" altLang="en-US" dirty="0"/>
          </a:p>
          <a:p>
            <a:pPr lvl="1"/>
            <a:r>
              <a:rPr kumimoji="1" lang="ja-JP" altLang="en-US" dirty="0"/>
              <a:t>適正手続</a:t>
            </a:r>
          </a:p>
          <a:p>
            <a:pPr lvl="1"/>
            <a:r>
              <a:rPr kumimoji="1" lang="ja-JP" altLang="en-US" dirty="0"/>
              <a:t>教師の懲戒権は妥当か</a:t>
            </a:r>
          </a:p>
          <a:p>
            <a:pPr lvl="1"/>
            <a:r>
              <a:rPr kumimoji="1" lang="ja-JP" altLang="en-US" dirty="0"/>
              <a:t>処分をめぐる訴訟</a:t>
            </a:r>
          </a:p>
          <a:p>
            <a:r>
              <a:rPr kumimoji="1" lang="ja-JP" altLang="en-US" dirty="0"/>
              <a:t>教師の懲戒</a:t>
            </a:r>
          </a:p>
          <a:p>
            <a:pPr lvl="1"/>
            <a:r>
              <a:rPr kumimoji="1" lang="ja-JP" altLang="en-US" dirty="0"/>
              <a:t>懲戒の規定</a:t>
            </a:r>
          </a:p>
          <a:p>
            <a:pPr lvl="1"/>
            <a:r>
              <a:rPr kumimoji="1" lang="ja-JP" altLang="en-US" dirty="0"/>
              <a:t>処分をめぐる訴訟</a:t>
            </a:r>
          </a:p>
        </p:txBody>
      </p:sp>
    </p:spTree>
    <p:extLst>
      <p:ext uri="{BB962C8B-B14F-4D97-AF65-F5344CB8AC3E}">
        <p14:creationId xmlns:p14="http://schemas.microsoft.com/office/powerpoint/2010/main" val="3742464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子どもが罰せられるとき</a:t>
            </a:r>
          </a:p>
        </p:txBody>
      </p:sp>
      <p:sp>
        <p:nvSpPr>
          <p:cNvPr id="3" name="コンテンツ プレースホルダー 2"/>
          <p:cNvSpPr>
            <a:spLocks noGrp="1"/>
          </p:cNvSpPr>
          <p:nvPr>
            <p:ph idx="1"/>
          </p:nvPr>
        </p:nvSpPr>
        <p:spPr/>
        <p:txBody>
          <a:bodyPr/>
          <a:lstStyle/>
          <a:p>
            <a:r>
              <a:rPr kumimoji="1" lang="ja-JP" altLang="en-US" dirty="0"/>
              <a:t>少年法の原則</a:t>
            </a:r>
          </a:p>
          <a:p>
            <a:pPr lvl="1"/>
            <a:r>
              <a:rPr lang="ja-JP" altLang="en-US" dirty="0"/>
              <a:t>１４歳未満の法的無能力</a:t>
            </a:r>
          </a:p>
          <a:p>
            <a:pPr lvl="1"/>
            <a:r>
              <a:rPr kumimoji="1" lang="ja-JP" altLang="en-US" dirty="0"/>
              <a:t>１６歳未満の「刑事責任」</a:t>
            </a:r>
          </a:p>
          <a:p>
            <a:pPr lvl="1"/>
            <a:r>
              <a:rPr lang="ja-JP" altLang="en-US" dirty="0"/>
              <a:t>１８歳未満　罰のランク下げ</a:t>
            </a:r>
          </a:p>
          <a:p>
            <a:pPr lvl="1"/>
            <a:r>
              <a:rPr kumimoji="1" lang="ja-JP" altLang="en-US" dirty="0"/>
              <a:t>２０未満　少年としての保護</a:t>
            </a:r>
          </a:p>
          <a:p>
            <a:r>
              <a:rPr lang="ja-JP" altLang="en-US" dirty="0"/>
              <a:t>大津の事件を考えてみよう</a:t>
            </a:r>
          </a:p>
          <a:p>
            <a:r>
              <a:rPr lang="en-US" altLang="ja-JP" dirty="0"/>
              <a:t>http://www48.atwiki.jp/tukamarosiga/</a:t>
            </a:r>
            <a:endParaRPr kumimoji="1" lang="ja-JP" altLang="en-US" dirty="0"/>
          </a:p>
        </p:txBody>
      </p:sp>
    </p:spTree>
    <p:extLst>
      <p:ext uri="{BB962C8B-B14F-4D97-AF65-F5344CB8AC3E}">
        <p14:creationId xmlns:p14="http://schemas.microsoft.com/office/powerpoint/2010/main" val="1338348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懲戒の法的規定１</a:t>
            </a:r>
          </a:p>
        </p:txBody>
      </p:sp>
      <p:sp>
        <p:nvSpPr>
          <p:cNvPr id="3" name="コンテンツ プレースホルダ 2"/>
          <p:cNvSpPr>
            <a:spLocks noGrp="1"/>
          </p:cNvSpPr>
          <p:nvPr>
            <p:ph idx="1"/>
          </p:nvPr>
        </p:nvSpPr>
        <p:spPr/>
        <p:txBody>
          <a:bodyPr>
            <a:normAutofit/>
          </a:bodyPr>
          <a:lstStyle/>
          <a:p>
            <a:r>
              <a:rPr kumimoji="1" lang="ja-JP" altLang="en-US" dirty="0"/>
              <a:t>学校教育法１１条</a:t>
            </a:r>
            <a:r>
              <a:rPr lang="en-US" altLang="ja-JP" dirty="0"/>
              <a:t>〔</a:t>
            </a:r>
            <a:r>
              <a:rPr lang="ja-JP" altLang="en-US" dirty="0"/>
              <a:t>学生・生徒の懲戒］</a:t>
            </a:r>
          </a:p>
          <a:p>
            <a:r>
              <a:rPr lang="ja-JP" altLang="en-US" dirty="0"/>
              <a:t>校長及び教員は、教育上必要があると認めるときは、文部科学大臣の定めるところにより、学生・生徒及び児童に懲戒を加えることができる。ただし、体罰を加えることはできない。 </a:t>
            </a:r>
          </a:p>
          <a:p>
            <a:pPr lvl="1"/>
            <a:r>
              <a:rPr lang="ja-JP" altLang="en-US" dirty="0"/>
              <a:t>「校長及び教員」これは妥当か</a:t>
            </a:r>
          </a:p>
          <a:p>
            <a:pPr lvl="1"/>
            <a:r>
              <a:rPr kumimoji="1" lang="ja-JP" altLang="en-US" dirty="0"/>
              <a:t>「教育上必要」とは何か</a:t>
            </a:r>
          </a:p>
          <a:p>
            <a:pPr lvl="1"/>
            <a:r>
              <a:rPr lang="ja-JP" altLang="en-US" dirty="0"/>
              <a:t>「懲戒」の概念</a:t>
            </a:r>
          </a:p>
          <a:p>
            <a:pPr lvl="1"/>
            <a:r>
              <a:rPr kumimoji="1" lang="ja-JP" altLang="en-US" dirty="0"/>
              <a:t>「体罰」どこからか</a:t>
            </a:r>
          </a:p>
        </p:txBody>
      </p:sp>
    </p:spTree>
    <p:extLst>
      <p:ext uri="{BB962C8B-B14F-4D97-AF65-F5344CB8AC3E}">
        <p14:creationId xmlns:p14="http://schemas.microsoft.com/office/powerpoint/2010/main" val="2939772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懲戒の法的規定２</a:t>
            </a:r>
          </a:p>
        </p:txBody>
      </p:sp>
      <p:sp>
        <p:nvSpPr>
          <p:cNvPr id="3" name="コンテンツ プレースホルダ 2"/>
          <p:cNvSpPr>
            <a:spLocks noGrp="1"/>
          </p:cNvSpPr>
          <p:nvPr>
            <p:ph idx="1"/>
          </p:nvPr>
        </p:nvSpPr>
        <p:spPr/>
        <p:txBody>
          <a:bodyPr>
            <a:normAutofit/>
          </a:bodyPr>
          <a:lstStyle/>
          <a:p>
            <a:r>
              <a:rPr kumimoji="1" lang="ja-JP" altLang="en-US" dirty="0"/>
              <a:t>学校教育法施行規則２６条</a:t>
            </a:r>
          </a:p>
          <a:p>
            <a:r>
              <a:rPr lang="ja-JP" altLang="en-US" dirty="0"/>
              <a:t>校長及び教員が児童等に懲戒を加えるに当つては、児童等の心身の発達に応ずる等教育上必要な配慮をしなければならない。 </a:t>
            </a:r>
          </a:p>
          <a:p>
            <a:r>
              <a:rPr lang="ja-JP" altLang="en-US" dirty="0"/>
              <a:t>２　懲戒のうち、退学、停学及び訓告の処分は、校長（大学に</a:t>
            </a:r>
            <a:r>
              <a:rPr lang="ja-JP" altLang="en-US" dirty="0" err="1"/>
              <a:t>あつては、</a:t>
            </a:r>
            <a:r>
              <a:rPr lang="ja-JP" altLang="en-US" dirty="0"/>
              <a:t>学長の委任を受けた学部長を含む。）がこれを行う。 </a:t>
            </a:r>
          </a:p>
          <a:p>
            <a:pPr lvl="1"/>
            <a:r>
              <a:rPr lang="ja-JP" altLang="en-US" dirty="0"/>
              <a:t>「教育上の配慮」とは何か</a:t>
            </a:r>
          </a:p>
          <a:p>
            <a:pPr lvl="1"/>
            <a:r>
              <a:rPr kumimoji="1" lang="ja-JP" altLang="en-US" dirty="0"/>
              <a:t>退学　公立の学齢児童・生徒には不可</a:t>
            </a:r>
          </a:p>
          <a:p>
            <a:pPr lvl="1"/>
            <a:r>
              <a:rPr lang="ja-JP" altLang="en-US" dirty="0"/>
              <a:t>停学　学齢児童・生徒には公私とも不可</a:t>
            </a:r>
          </a:p>
          <a:p>
            <a:pPr lvl="1"/>
            <a:r>
              <a:rPr lang="ja-JP" altLang="en-US" dirty="0"/>
              <a:t>退学・停学・訓告は校長のみ</a:t>
            </a:r>
            <a:endParaRPr kumimoji="1" lang="ja-JP" altLang="en-US" dirty="0"/>
          </a:p>
        </p:txBody>
      </p:sp>
    </p:spTree>
    <p:extLst>
      <p:ext uri="{BB962C8B-B14F-4D97-AF65-F5344CB8AC3E}">
        <p14:creationId xmlns:p14="http://schemas.microsoft.com/office/powerpoint/2010/main" val="2648355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懲戒の法的規定３－１</a:t>
            </a:r>
          </a:p>
        </p:txBody>
      </p:sp>
      <p:sp>
        <p:nvSpPr>
          <p:cNvPr id="3" name="コンテンツ プレースホルダ 2"/>
          <p:cNvSpPr>
            <a:spLocks noGrp="1"/>
          </p:cNvSpPr>
          <p:nvPr>
            <p:ph idx="1"/>
          </p:nvPr>
        </p:nvSpPr>
        <p:spPr/>
        <p:txBody>
          <a:bodyPr>
            <a:normAutofit lnSpcReduction="10000"/>
          </a:bodyPr>
          <a:lstStyle/>
          <a:p>
            <a:r>
              <a:rPr lang="ja-JP" altLang="en-US" dirty="0"/>
              <a:t>学校教育法第三十五条 （出席停止）　</a:t>
            </a:r>
          </a:p>
          <a:p>
            <a:r>
              <a:rPr lang="ja-JP" altLang="en-US" dirty="0"/>
              <a:t>市町村の教育委員会は、次に掲げる行為の一又は二以上を繰り返し行う等性行不良で</a:t>
            </a:r>
            <a:r>
              <a:rPr lang="ja-JP" altLang="en-US" dirty="0" err="1"/>
              <a:t>あつて</a:t>
            </a:r>
            <a:r>
              <a:rPr lang="ja-JP" altLang="en-US" dirty="0"/>
              <a:t>他の児童の教育に妨げがあると認める児童があるときは、その保護者に対して、児童の出席停止を命ずることができる。 </a:t>
            </a:r>
          </a:p>
          <a:p>
            <a:r>
              <a:rPr lang="ja-JP" altLang="en-US" dirty="0"/>
              <a:t>　一 　他の児童に傷害、心身の苦痛又は財産上の損失を与える行為 </a:t>
            </a:r>
          </a:p>
          <a:p>
            <a:r>
              <a:rPr lang="ja-JP" altLang="en-US" dirty="0"/>
              <a:t>　二 　職員に傷害又は心身の苦痛を与える行為 </a:t>
            </a:r>
          </a:p>
          <a:p>
            <a:r>
              <a:rPr lang="ja-JP" altLang="en-US" dirty="0"/>
              <a:t>　三 　施設又は設備を損壊する行為 </a:t>
            </a:r>
          </a:p>
          <a:p>
            <a:r>
              <a:rPr lang="ja-JP" altLang="en-US" dirty="0"/>
              <a:t>　四 　授業その他の教育活動の実施を妨げる行為 </a:t>
            </a:r>
          </a:p>
        </p:txBody>
      </p:sp>
    </p:spTree>
    <p:extLst>
      <p:ext uri="{BB962C8B-B14F-4D97-AF65-F5344CB8AC3E}">
        <p14:creationId xmlns:p14="http://schemas.microsoft.com/office/powerpoint/2010/main" val="4229275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懲戒の法的規定３－２</a:t>
            </a:r>
          </a:p>
        </p:txBody>
      </p:sp>
      <p:sp>
        <p:nvSpPr>
          <p:cNvPr id="3" name="コンテンツ プレースホルダ 2"/>
          <p:cNvSpPr>
            <a:spLocks noGrp="1"/>
          </p:cNvSpPr>
          <p:nvPr>
            <p:ph idx="1"/>
          </p:nvPr>
        </p:nvSpPr>
        <p:spPr/>
        <p:txBody>
          <a:bodyPr>
            <a:normAutofit/>
          </a:bodyPr>
          <a:lstStyle/>
          <a:p>
            <a:r>
              <a:rPr lang="ja-JP" altLang="en-US" dirty="0"/>
              <a:t>　○２ 　市町村の教育委員会は、前項の規定により出席停止を命ずる場合には、あらかじめ保護者の意見を聴取するとともに、理由及び期間を記載した文書を交付しなければならない。 </a:t>
            </a:r>
          </a:p>
          <a:p>
            <a:r>
              <a:rPr lang="ja-JP" altLang="en-US" dirty="0"/>
              <a:t>　○３ 　前項に規定するもののほか、出席停止の命令の手続に関し必要な事項は、教育委員会規則で定めるものとする。 </a:t>
            </a:r>
          </a:p>
          <a:p>
            <a:r>
              <a:rPr lang="ja-JP" altLang="en-US" dirty="0"/>
              <a:t>　○４ 　市町村の教育委員会は、出席停止の命令に係る児童の出席停止の期間における学習に対する支援その他の教育上必要な措置を講ずるものとする。</a:t>
            </a:r>
          </a:p>
          <a:p>
            <a:endParaRPr kumimoji="1" lang="ja-JP" altLang="en-US" dirty="0"/>
          </a:p>
        </p:txBody>
      </p:sp>
    </p:spTree>
    <p:extLst>
      <p:ext uri="{BB962C8B-B14F-4D97-AF65-F5344CB8AC3E}">
        <p14:creationId xmlns:p14="http://schemas.microsoft.com/office/powerpoint/2010/main" val="617178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懲戒の法的規定３－３</a:t>
            </a:r>
          </a:p>
        </p:txBody>
      </p:sp>
      <p:sp>
        <p:nvSpPr>
          <p:cNvPr id="3" name="コンテンツ プレースホルダ 2"/>
          <p:cNvSpPr>
            <a:spLocks noGrp="1"/>
          </p:cNvSpPr>
          <p:nvPr>
            <p:ph idx="1"/>
          </p:nvPr>
        </p:nvSpPr>
        <p:spPr/>
        <p:txBody>
          <a:bodyPr/>
          <a:lstStyle/>
          <a:p>
            <a:r>
              <a:rPr kumimoji="1" lang="ja-JP" altLang="en-US" dirty="0"/>
              <a:t>出席停止　学校教育法３５条（テキスト</a:t>
            </a:r>
            <a:r>
              <a:rPr kumimoji="1" lang="en-US" altLang="ja-JP" dirty="0"/>
              <a:t>156)</a:t>
            </a:r>
            <a:endParaRPr kumimoji="1" lang="ja-JP" altLang="en-US" dirty="0"/>
          </a:p>
          <a:p>
            <a:pPr lvl="1"/>
            <a:r>
              <a:rPr lang="ja-JP" altLang="en-US" dirty="0"/>
              <a:t>他の児童・生徒の教育の妨げになる場合</a:t>
            </a:r>
          </a:p>
          <a:p>
            <a:pPr lvl="1"/>
            <a:r>
              <a:rPr lang="ja-JP" altLang="en-US" dirty="0"/>
              <a:t>ほとんどが中学生</a:t>
            </a:r>
          </a:p>
          <a:p>
            <a:pPr lvl="1"/>
            <a:r>
              <a:rPr kumimoji="1" lang="ja-JP" altLang="en-US" dirty="0"/>
              <a:t>教育委員会が行う</a:t>
            </a:r>
          </a:p>
          <a:p>
            <a:pPr lvl="1"/>
            <a:r>
              <a:rPr kumimoji="1" lang="ja-JP" altLang="en-US" dirty="0"/>
              <a:t>「保護者の意見聴取と文書の交付・教育上必要な措置」新たに付加された部分</a:t>
            </a:r>
          </a:p>
          <a:p>
            <a:pPr lvl="1">
              <a:buNone/>
            </a:pPr>
            <a:endParaRPr lang="ja-JP" altLang="en-US" dirty="0"/>
          </a:p>
          <a:p>
            <a:pPr lvl="1">
              <a:buNone/>
            </a:pPr>
            <a:r>
              <a:rPr lang="ja-JP" altLang="en-US" dirty="0"/>
              <a:t>事実上の</a:t>
            </a:r>
            <a:r>
              <a:rPr lang="en-US" altLang="ja-JP" dirty="0"/>
              <a:t>(</a:t>
            </a:r>
            <a:r>
              <a:rPr lang="ja-JP" altLang="en-US" dirty="0"/>
              <a:t>非合法</a:t>
            </a:r>
            <a:r>
              <a:rPr lang="en-US" altLang="ja-JP" dirty="0"/>
              <a:t>)</a:t>
            </a:r>
            <a:r>
              <a:rPr lang="ja-JP" altLang="en-US" dirty="0"/>
              <a:t>出席停止もある</a:t>
            </a:r>
          </a:p>
          <a:p>
            <a:pPr lvl="1">
              <a:buNone/>
            </a:pPr>
            <a:endParaRPr kumimoji="1" lang="ja-JP" altLang="en-US" dirty="0"/>
          </a:p>
          <a:p>
            <a:pPr>
              <a:buNone/>
            </a:pPr>
            <a:endParaRPr kumimoji="1" lang="ja-JP" altLang="en-US" dirty="0"/>
          </a:p>
        </p:txBody>
      </p:sp>
    </p:spTree>
    <p:extLst>
      <p:ext uri="{BB962C8B-B14F-4D97-AF65-F5344CB8AC3E}">
        <p14:creationId xmlns:p14="http://schemas.microsoft.com/office/powerpoint/2010/main" val="1542300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FE5AAA-F22A-4183-9D10-D733B32C818A}"/>
              </a:ext>
            </a:extLst>
          </p:cNvPr>
          <p:cNvSpPr>
            <a:spLocks noGrp="1"/>
          </p:cNvSpPr>
          <p:nvPr>
            <p:ph type="title"/>
          </p:nvPr>
        </p:nvSpPr>
        <p:spPr/>
        <p:txBody>
          <a:bodyPr/>
          <a:lstStyle/>
          <a:p>
            <a:r>
              <a:rPr kumimoji="1" lang="ja-JP" altLang="en-US" dirty="0"/>
              <a:t>懲戒的措置による事故</a:t>
            </a:r>
          </a:p>
        </p:txBody>
      </p:sp>
      <p:sp>
        <p:nvSpPr>
          <p:cNvPr id="3" name="コンテンツ プレースホルダー 2">
            <a:extLst>
              <a:ext uri="{FF2B5EF4-FFF2-40B4-BE49-F238E27FC236}">
                <a16:creationId xmlns:a16="http://schemas.microsoft.com/office/drawing/2014/main" id="{3C4D69E6-F548-4490-9284-890AC2C7A71F}"/>
              </a:ext>
            </a:extLst>
          </p:cNvPr>
          <p:cNvSpPr>
            <a:spLocks noGrp="1"/>
          </p:cNvSpPr>
          <p:nvPr>
            <p:ph idx="1"/>
          </p:nvPr>
        </p:nvSpPr>
        <p:spPr/>
        <p:txBody>
          <a:bodyPr/>
          <a:lstStyle/>
          <a:p>
            <a:r>
              <a:rPr kumimoji="1" lang="ja-JP" altLang="en-US" dirty="0"/>
              <a:t>校門圧死事件</a:t>
            </a:r>
          </a:p>
          <a:p>
            <a:r>
              <a:rPr kumimoji="1" lang="ja-JP" altLang="en-US" dirty="0"/>
              <a:t>岐陽高校体罰事件</a:t>
            </a:r>
          </a:p>
          <a:p>
            <a:endParaRPr kumimoji="1" lang="ja-JP" altLang="en-US" dirty="0"/>
          </a:p>
        </p:txBody>
      </p:sp>
    </p:spTree>
    <p:extLst>
      <p:ext uri="{BB962C8B-B14F-4D97-AF65-F5344CB8AC3E}">
        <p14:creationId xmlns:p14="http://schemas.microsoft.com/office/powerpoint/2010/main" val="367703735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371</Words>
  <Application>Microsoft Office PowerPoint</Application>
  <PresentationFormat>ワイド画面</PresentationFormat>
  <Paragraphs>98</Paragraphs>
  <Slides>15</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15</vt:i4>
      </vt:variant>
    </vt:vector>
  </HeadingPairs>
  <TitlesOfParts>
    <vt:vector size="19" baseType="lpstr">
      <vt:lpstr>游ゴシック</vt:lpstr>
      <vt:lpstr>游ゴシック Light</vt:lpstr>
      <vt:lpstr>Arial</vt:lpstr>
      <vt:lpstr>Office テーマ</vt:lpstr>
      <vt:lpstr>懲戒</vt:lpstr>
      <vt:lpstr>懲戒問題を考える論点</vt:lpstr>
      <vt:lpstr>子どもが罰せられるとき</vt:lpstr>
      <vt:lpstr>懲戒の法的規定１</vt:lpstr>
      <vt:lpstr>懲戒の法的規定２</vt:lpstr>
      <vt:lpstr>懲戒の法的規定３－１</vt:lpstr>
      <vt:lpstr>懲戒の法的規定３－２</vt:lpstr>
      <vt:lpstr>懲戒の法的規定３－３</vt:lpstr>
      <vt:lpstr>懲戒的措置による事故</vt:lpstr>
      <vt:lpstr>教師懲戒の法的規定１</vt:lpstr>
      <vt:lpstr>教師懲戒の法的規定２</vt:lpstr>
      <vt:lpstr>教師懲戒の法的規定３</vt:lpstr>
      <vt:lpstr>東京都職員懲戒条例</vt:lpstr>
      <vt:lpstr>教師の懲戒を考える留意点</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懲戒</dc:title>
  <dc:creator>wakei ota</dc:creator>
  <cp:lastModifiedBy>wakei ota</cp:lastModifiedBy>
  <cp:revision>6</cp:revision>
  <dcterms:created xsi:type="dcterms:W3CDTF">2019-07-03T00:35:30Z</dcterms:created>
  <dcterms:modified xsi:type="dcterms:W3CDTF">2019-07-16T21:45:09Z</dcterms:modified>
</cp:coreProperties>
</file>